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77" r:id="rId4"/>
    <p:sldId id="258" r:id="rId5"/>
    <p:sldId id="276" r:id="rId6"/>
    <p:sldId id="272" r:id="rId7"/>
    <p:sldId id="273" r:id="rId8"/>
    <p:sldId id="274" r:id="rId9"/>
    <p:sldId id="275" r:id="rId10"/>
    <p:sldId id="271" r:id="rId11"/>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1E4B3F-1AD2-46CC-8748-B3A14A582B7E}" v="131" dt="2023-10-05T00:55:57.0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7" d="100"/>
          <a:sy n="97" d="100"/>
        </p:scale>
        <p:origin x="144"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nagiotis Stasinakis" userId="a4cd4235f863c60e" providerId="LiveId" clId="{CB65E608-B322-44FF-BF91-092A54F687C4}"/>
    <pc:docChg chg="undo custSel modSld">
      <pc:chgData name="Panagiotis Stasinakis" userId="a4cd4235f863c60e" providerId="LiveId" clId="{CB65E608-B322-44FF-BF91-092A54F687C4}" dt="2022-02-17T05:23:14.502" v="563" actId="6549"/>
      <pc:docMkLst>
        <pc:docMk/>
      </pc:docMkLst>
      <pc:sldChg chg="modSp mod">
        <pc:chgData name="Panagiotis Stasinakis" userId="a4cd4235f863c60e" providerId="LiveId" clId="{CB65E608-B322-44FF-BF91-092A54F687C4}" dt="2022-02-17T05:23:14.502" v="563" actId="6549"/>
        <pc:sldMkLst>
          <pc:docMk/>
          <pc:sldMk cId="260327775" sldId="257"/>
        </pc:sldMkLst>
        <pc:spChg chg="mod">
          <ac:chgData name="Panagiotis Stasinakis" userId="a4cd4235f863c60e" providerId="LiveId" clId="{CB65E608-B322-44FF-BF91-092A54F687C4}" dt="2022-02-17T05:23:14.502" v="563" actId="6549"/>
          <ac:spMkLst>
            <pc:docMk/>
            <pc:sldMk cId="260327775" sldId="257"/>
            <ac:spMk id="3" creationId="{96036772-AABB-4531-82ED-F64DEBD15F4E}"/>
          </ac:spMkLst>
        </pc:spChg>
      </pc:sldChg>
      <pc:sldChg chg="modSp mod modAnim">
        <pc:chgData name="Panagiotis Stasinakis" userId="a4cd4235f863c60e" providerId="LiveId" clId="{CB65E608-B322-44FF-BF91-092A54F687C4}" dt="2022-02-17T05:21:59.829" v="555" actId="20577"/>
        <pc:sldMkLst>
          <pc:docMk/>
          <pc:sldMk cId="3980112514" sldId="258"/>
        </pc:sldMkLst>
        <pc:spChg chg="mod">
          <ac:chgData name="Panagiotis Stasinakis" userId="a4cd4235f863c60e" providerId="LiveId" clId="{CB65E608-B322-44FF-BF91-092A54F687C4}" dt="2022-02-17T05:21:59.829" v="555" actId="20577"/>
          <ac:spMkLst>
            <pc:docMk/>
            <pc:sldMk cId="3980112514" sldId="258"/>
            <ac:spMk id="3" creationId="{04237DAF-64F5-49AB-A9D9-3D9EE6A1CB83}"/>
          </ac:spMkLst>
        </pc:spChg>
      </pc:sldChg>
    </pc:docChg>
  </pc:docChgLst>
  <pc:docChgLst>
    <pc:chgData name="Panagiotis Stasinakis" userId="a4cd4235f863c60e" providerId="LiveId" clId="{25466F8B-7FBA-400D-A577-9631F2BD01AD}"/>
    <pc:docChg chg="undo custSel addSld modSld">
      <pc:chgData name="Panagiotis Stasinakis" userId="a4cd4235f863c60e" providerId="LiveId" clId="{25466F8B-7FBA-400D-A577-9631F2BD01AD}" dt="2022-03-17T10:07:22.353" v="179" actId="1076"/>
      <pc:docMkLst>
        <pc:docMk/>
      </pc:docMkLst>
      <pc:sldChg chg="addSp delSp modSp mod delAnim modAnim">
        <pc:chgData name="Panagiotis Stasinakis" userId="a4cd4235f863c60e" providerId="LiveId" clId="{25466F8B-7FBA-400D-A577-9631F2BD01AD}" dt="2022-03-17T09:48:43.670" v="114" actId="255"/>
        <pc:sldMkLst>
          <pc:docMk/>
          <pc:sldMk cId="3980112514" sldId="258"/>
        </pc:sldMkLst>
        <pc:spChg chg="mod">
          <ac:chgData name="Panagiotis Stasinakis" userId="a4cd4235f863c60e" providerId="LiveId" clId="{25466F8B-7FBA-400D-A577-9631F2BD01AD}" dt="2022-03-17T09:45:06.682" v="5" actId="20577"/>
          <ac:spMkLst>
            <pc:docMk/>
            <pc:sldMk cId="3980112514" sldId="258"/>
            <ac:spMk id="2" creationId="{C65265CC-80F8-446B-807F-A56A8F48D96A}"/>
          </ac:spMkLst>
        </pc:spChg>
        <pc:spChg chg="del mod">
          <ac:chgData name="Panagiotis Stasinakis" userId="a4cd4235f863c60e" providerId="LiveId" clId="{25466F8B-7FBA-400D-A577-9631F2BD01AD}" dt="2022-03-17T09:47:47.420" v="53" actId="478"/>
          <ac:spMkLst>
            <pc:docMk/>
            <pc:sldMk cId="3980112514" sldId="258"/>
            <ac:spMk id="3" creationId="{04237DAF-64F5-49AB-A9D9-3D9EE6A1CB83}"/>
          </ac:spMkLst>
        </pc:spChg>
        <pc:spChg chg="add del mod">
          <ac:chgData name="Panagiotis Stasinakis" userId="a4cd4235f863c60e" providerId="LiveId" clId="{25466F8B-7FBA-400D-A577-9631F2BD01AD}" dt="2022-03-17T09:47:49.314" v="54" actId="478"/>
          <ac:spMkLst>
            <pc:docMk/>
            <pc:sldMk cId="3980112514" sldId="258"/>
            <ac:spMk id="9" creationId="{314D35B1-A4FB-4D6B-B25C-C243B17D7064}"/>
          </ac:spMkLst>
        </pc:spChg>
        <pc:spChg chg="add mod">
          <ac:chgData name="Panagiotis Stasinakis" userId="a4cd4235f863c60e" providerId="LiveId" clId="{25466F8B-7FBA-400D-A577-9631F2BD01AD}" dt="2022-03-17T09:48:43.670" v="114" actId="255"/>
          <ac:spMkLst>
            <pc:docMk/>
            <pc:sldMk cId="3980112514" sldId="258"/>
            <ac:spMk id="11" creationId="{A2F28D5F-47C0-4E2A-ABB2-68F9B3A32533}"/>
          </ac:spMkLst>
        </pc:spChg>
        <pc:spChg chg="mod">
          <ac:chgData name="Panagiotis Stasinakis" userId="a4cd4235f863c60e" providerId="LiveId" clId="{25466F8B-7FBA-400D-A577-9631F2BD01AD}" dt="2022-03-17T09:46:00.311" v="18" actId="14100"/>
          <ac:spMkLst>
            <pc:docMk/>
            <pc:sldMk cId="3980112514" sldId="258"/>
            <ac:spMk id="12" creationId="{74842FDF-8A93-4898-A10D-C0ABB6D452CD}"/>
          </ac:spMkLst>
        </pc:spChg>
        <pc:spChg chg="add del mod">
          <ac:chgData name="Panagiotis Stasinakis" userId="a4cd4235f863c60e" providerId="LiveId" clId="{25466F8B-7FBA-400D-A577-9631F2BD01AD}" dt="2022-03-17T09:48:11.875" v="65" actId="478"/>
          <ac:spMkLst>
            <pc:docMk/>
            <pc:sldMk cId="3980112514" sldId="258"/>
            <ac:spMk id="13" creationId="{DCC3B56F-2EF8-4939-BC16-6326AC6284A2}"/>
          </ac:spMkLst>
        </pc:spChg>
      </pc:sldChg>
      <pc:sldChg chg="addSp delSp modSp add mod addAnim delAnim modAnim">
        <pc:chgData name="Panagiotis Stasinakis" userId="a4cd4235f863c60e" providerId="LiveId" clId="{25466F8B-7FBA-400D-A577-9631F2BD01AD}" dt="2022-03-17T09:49:11.951" v="117"/>
        <pc:sldMkLst>
          <pc:docMk/>
          <pc:sldMk cId="2108018360" sldId="276"/>
        </pc:sldMkLst>
        <pc:spChg chg="mod">
          <ac:chgData name="Panagiotis Stasinakis" userId="a4cd4235f863c60e" providerId="LiveId" clId="{25466F8B-7FBA-400D-A577-9631F2BD01AD}" dt="2022-03-17T09:45:02.425" v="3" actId="20577"/>
          <ac:spMkLst>
            <pc:docMk/>
            <pc:sldMk cId="2108018360" sldId="276"/>
            <ac:spMk id="2" creationId="{C65265CC-80F8-446B-807F-A56A8F48D96A}"/>
          </ac:spMkLst>
        </pc:spChg>
        <pc:spChg chg="add del mod">
          <ac:chgData name="Panagiotis Stasinakis" userId="a4cd4235f863c60e" providerId="LiveId" clId="{25466F8B-7FBA-400D-A577-9631F2BD01AD}" dt="2022-03-17T09:47:39.852" v="52" actId="478"/>
          <ac:spMkLst>
            <pc:docMk/>
            <pc:sldMk cId="2108018360" sldId="276"/>
            <ac:spMk id="3" creationId="{04237DAF-64F5-49AB-A9D9-3D9EE6A1CB83}"/>
          </ac:spMkLst>
        </pc:spChg>
        <pc:spChg chg="add del mod">
          <ac:chgData name="Panagiotis Stasinakis" userId="a4cd4235f863c60e" providerId="LiveId" clId="{25466F8B-7FBA-400D-A577-9631F2BD01AD}" dt="2022-03-17T09:47:39.852" v="52" actId="478"/>
          <ac:spMkLst>
            <pc:docMk/>
            <pc:sldMk cId="2108018360" sldId="276"/>
            <ac:spMk id="9" creationId="{48248ABD-DEA0-4103-BBD4-0D58C26A4C5B}"/>
          </ac:spMkLst>
        </pc:spChg>
        <pc:spChg chg="mod">
          <ac:chgData name="Panagiotis Stasinakis" userId="a4cd4235f863c60e" providerId="LiveId" clId="{25466F8B-7FBA-400D-A577-9631F2BD01AD}" dt="2022-03-17T09:46:25.678" v="33" actId="20577"/>
          <ac:spMkLst>
            <pc:docMk/>
            <pc:sldMk cId="2108018360" sldId="276"/>
            <ac:spMk id="12" creationId="{74842FDF-8A93-4898-A10D-C0ABB6D452CD}"/>
          </ac:spMkLst>
        </pc:spChg>
      </pc:sldChg>
      <pc:sldChg chg="addSp delSp modSp new mod">
        <pc:chgData name="Panagiotis Stasinakis" userId="a4cd4235f863c60e" providerId="LiveId" clId="{25466F8B-7FBA-400D-A577-9631F2BD01AD}" dt="2022-03-17T10:07:22.353" v="179" actId="1076"/>
        <pc:sldMkLst>
          <pc:docMk/>
          <pc:sldMk cId="1294144660" sldId="277"/>
        </pc:sldMkLst>
        <pc:spChg chg="mod">
          <ac:chgData name="Panagiotis Stasinakis" userId="a4cd4235f863c60e" providerId="LiveId" clId="{25466F8B-7FBA-400D-A577-9631F2BD01AD}" dt="2022-03-17T10:05:12.417" v="169" actId="20577"/>
          <ac:spMkLst>
            <pc:docMk/>
            <pc:sldMk cId="1294144660" sldId="277"/>
            <ac:spMk id="2" creationId="{B987C1EC-494C-4CC4-846E-207068DB9A84}"/>
          </ac:spMkLst>
        </pc:spChg>
        <pc:spChg chg="del">
          <ac:chgData name="Panagiotis Stasinakis" userId="a4cd4235f863c60e" providerId="LiveId" clId="{25466F8B-7FBA-400D-A577-9631F2BD01AD}" dt="2022-03-17T10:07:04.854" v="170" actId="931"/>
          <ac:spMkLst>
            <pc:docMk/>
            <pc:sldMk cId="1294144660" sldId="277"/>
            <ac:spMk id="3" creationId="{63940FDB-E61E-460F-92E6-D1B0800D3539}"/>
          </ac:spMkLst>
        </pc:spChg>
        <pc:picChg chg="add mod">
          <ac:chgData name="Panagiotis Stasinakis" userId="a4cd4235f863c60e" providerId="LiveId" clId="{25466F8B-7FBA-400D-A577-9631F2BD01AD}" dt="2022-03-17T10:07:22.353" v="179" actId="1076"/>
          <ac:picMkLst>
            <pc:docMk/>
            <pc:sldMk cId="1294144660" sldId="277"/>
            <ac:picMk id="8" creationId="{483F3EAB-2D18-4F25-9965-03D875C4684F}"/>
          </ac:picMkLst>
        </pc:picChg>
      </pc:sldChg>
    </pc:docChg>
  </pc:docChgLst>
  <pc:docChgLst>
    <pc:chgData name="Panagiotis Stasinakis" userId="a4cd4235f863c60e" providerId="LiveId" clId="{FBC01412-18C7-45AE-8BA1-7BC2701B2B61}"/>
    <pc:docChg chg="undo custSel mod addSld modSld sldOrd">
      <pc:chgData name="Panagiotis Stasinakis" userId="a4cd4235f863c60e" providerId="LiveId" clId="{FBC01412-18C7-45AE-8BA1-7BC2701B2B61}" dt="2022-02-15T07:55:07.794" v="6210"/>
      <pc:docMkLst>
        <pc:docMk/>
      </pc:docMkLst>
      <pc:sldChg chg="modSp new mod">
        <pc:chgData name="Panagiotis Stasinakis" userId="a4cd4235f863c60e" providerId="LiveId" clId="{FBC01412-18C7-45AE-8BA1-7BC2701B2B61}" dt="2022-02-09T10:39:43.731" v="6"/>
        <pc:sldMkLst>
          <pc:docMk/>
          <pc:sldMk cId="1013173355" sldId="256"/>
        </pc:sldMkLst>
        <pc:spChg chg="mod">
          <ac:chgData name="Panagiotis Stasinakis" userId="a4cd4235f863c60e" providerId="LiveId" clId="{FBC01412-18C7-45AE-8BA1-7BC2701B2B61}" dt="2022-02-09T10:37:37.359" v="5" actId="20577"/>
          <ac:spMkLst>
            <pc:docMk/>
            <pc:sldMk cId="1013173355" sldId="256"/>
            <ac:spMk id="2" creationId="{402B6435-7A4A-40F1-AB15-0D0A22B874FB}"/>
          </ac:spMkLst>
        </pc:spChg>
        <pc:spChg chg="mod">
          <ac:chgData name="Panagiotis Stasinakis" userId="a4cd4235f863c60e" providerId="LiveId" clId="{FBC01412-18C7-45AE-8BA1-7BC2701B2B61}" dt="2022-02-09T10:39:43.731" v="6"/>
          <ac:spMkLst>
            <pc:docMk/>
            <pc:sldMk cId="1013173355" sldId="256"/>
            <ac:spMk id="3" creationId="{FDC6224E-DEEF-4C7E-9512-003E55678833}"/>
          </ac:spMkLst>
        </pc:spChg>
      </pc:sldChg>
      <pc:sldChg chg="modSp new mod modAnim">
        <pc:chgData name="Panagiotis Stasinakis" userId="a4cd4235f863c60e" providerId="LiveId" clId="{FBC01412-18C7-45AE-8BA1-7BC2701B2B61}" dt="2022-02-15T07:53:50.314" v="6190"/>
        <pc:sldMkLst>
          <pc:docMk/>
          <pc:sldMk cId="260327775" sldId="257"/>
        </pc:sldMkLst>
        <pc:spChg chg="mod">
          <ac:chgData name="Panagiotis Stasinakis" userId="a4cd4235f863c60e" providerId="LiveId" clId="{FBC01412-18C7-45AE-8BA1-7BC2701B2B61}" dt="2022-02-09T10:39:57.484" v="56" actId="5793"/>
          <ac:spMkLst>
            <pc:docMk/>
            <pc:sldMk cId="260327775" sldId="257"/>
            <ac:spMk id="2" creationId="{BF057C73-1165-4FD9-9A06-F8119EA62055}"/>
          </ac:spMkLst>
        </pc:spChg>
        <pc:spChg chg="mod">
          <ac:chgData name="Panagiotis Stasinakis" userId="a4cd4235f863c60e" providerId="LiveId" clId="{FBC01412-18C7-45AE-8BA1-7BC2701B2B61}" dt="2022-02-09T10:48:00.436" v="906" actId="20577"/>
          <ac:spMkLst>
            <pc:docMk/>
            <pc:sldMk cId="260327775" sldId="257"/>
            <ac:spMk id="3" creationId="{96036772-AABB-4531-82ED-F64DEBD15F4E}"/>
          </ac:spMkLst>
        </pc:spChg>
      </pc:sldChg>
      <pc:sldChg chg="modSp new mod modAnim">
        <pc:chgData name="Panagiotis Stasinakis" userId="a4cd4235f863c60e" providerId="LiveId" clId="{FBC01412-18C7-45AE-8BA1-7BC2701B2B61}" dt="2022-02-15T07:53:55.135" v="6191"/>
        <pc:sldMkLst>
          <pc:docMk/>
          <pc:sldMk cId="3980112514" sldId="258"/>
        </pc:sldMkLst>
        <pc:spChg chg="mod">
          <ac:chgData name="Panagiotis Stasinakis" userId="a4cd4235f863c60e" providerId="LiveId" clId="{FBC01412-18C7-45AE-8BA1-7BC2701B2B61}" dt="2022-02-09T10:40:07.838" v="73" actId="5793"/>
          <ac:spMkLst>
            <pc:docMk/>
            <pc:sldMk cId="3980112514" sldId="258"/>
            <ac:spMk id="2" creationId="{C65265CC-80F8-446B-807F-A56A8F48D96A}"/>
          </ac:spMkLst>
        </pc:spChg>
        <pc:spChg chg="mod">
          <ac:chgData name="Panagiotis Stasinakis" userId="a4cd4235f863c60e" providerId="LiveId" clId="{FBC01412-18C7-45AE-8BA1-7BC2701B2B61}" dt="2022-02-09T10:52:56.184" v="1918" actId="27636"/>
          <ac:spMkLst>
            <pc:docMk/>
            <pc:sldMk cId="3980112514" sldId="258"/>
            <ac:spMk id="3" creationId="{04237DAF-64F5-49AB-A9D9-3D9EE6A1CB83}"/>
          </ac:spMkLst>
        </pc:spChg>
      </pc:sldChg>
      <pc:sldChg chg="addSp delSp modSp new mod modAnim">
        <pc:chgData name="Panagiotis Stasinakis" userId="a4cd4235f863c60e" providerId="LiveId" clId="{FBC01412-18C7-45AE-8BA1-7BC2701B2B61}" dt="2022-02-15T07:54:14.933" v="6195"/>
        <pc:sldMkLst>
          <pc:docMk/>
          <pc:sldMk cId="3983843910" sldId="259"/>
        </pc:sldMkLst>
        <pc:spChg chg="mod">
          <ac:chgData name="Panagiotis Stasinakis" userId="a4cd4235f863c60e" providerId="LiveId" clId="{FBC01412-18C7-45AE-8BA1-7BC2701B2B61}" dt="2022-02-09T11:18:11.599" v="3808" actId="404"/>
          <ac:spMkLst>
            <pc:docMk/>
            <pc:sldMk cId="3983843910" sldId="259"/>
            <ac:spMk id="2" creationId="{67897831-7A60-4822-9E15-37356BADA2A4}"/>
          </ac:spMkLst>
        </pc:spChg>
        <pc:spChg chg="mod">
          <ac:chgData name="Panagiotis Stasinakis" userId="a4cd4235f863c60e" providerId="LiveId" clId="{FBC01412-18C7-45AE-8BA1-7BC2701B2B61}" dt="2022-02-09T11:22:44.814" v="3941" actId="6549"/>
          <ac:spMkLst>
            <pc:docMk/>
            <pc:sldMk cId="3983843910" sldId="259"/>
            <ac:spMk id="3" creationId="{1F6177EE-15EF-41A2-8DC1-6D5847C8FBC0}"/>
          </ac:spMkLst>
        </pc:spChg>
        <pc:picChg chg="add del mod">
          <ac:chgData name="Panagiotis Stasinakis" userId="a4cd4235f863c60e" providerId="LiveId" clId="{FBC01412-18C7-45AE-8BA1-7BC2701B2B61}" dt="2022-02-09T11:18:14.703" v="3809" actId="478"/>
          <ac:picMkLst>
            <pc:docMk/>
            <pc:sldMk cId="3983843910" sldId="259"/>
            <ac:picMk id="5" creationId="{D05AD08B-6B55-4E2D-B11D-1414187AE2C7}"/>
          </ac:picMkLst>
        </pc:picChg>
        <pc:picChg chg="add del mod">
          <ac:chgData name="Panagiotis Stasinakis" userId="a4cd4235f863c60e" providerId="LiveId" clId="{FBC01412-18C7-45AE-8BA1-7BC2701B2B61}" dt="2022-02-09T11:18:36.009" v="3817" actId="478"/>
          <ac:picMkLst>
            <pc:docMk/>
            <pc:sldMk cId="3983843910" sldId="259"/>
            <ac:picMk id="7" creationId="{C047C5BE-2A2A-47BF-AAF6-773211140749}"/>
          </ac:picMkLst>
        </pc:picChg>
        <pc:picChg chg="add del mod">
          <ac:chgData name="Panagiotis Stasinakis" userId="a4cd4235f863c60e" providerId="LiveId" clId="{FBC01412-18C7-45AE-8BA1-7BC2701B2B61}" dt="2022-02-09T11:18:36.009" v="3817" actId="478"/>
          <ac:picMkLst>
            <pc:docMk/>
            <pc:sldMk cId="3983843910" sldId="259"/>
            <ac:picMk id="9" creationId="{DE21791C-B082-4C17-929A-340B05FA284D}"/>
          </ac:picMkLst>
        </pc:picChg>
        <pc:picChg chg="add mod">
          <ac:chgData name="Panagiotis Stasinakis" userId="a4cd4235f863c60e" providerId="LiveId" clId="{FBC01412-18C7-45AE-8BA1-7BC2701B2B61}" dt="2022-02-09T11:20:54.755" v="3820" actId="27614"/>
          <ac:picMkLst>
            <pc:docMk/>
            <pc:sldMk cId="3983843910" sldId="259"/>
            <ac:picMk id="11" creationId="{F1DB917F-504D-4338-A402-A61C3D08AF49}"/>
          </ac:picMkLst>
        </pc:picChg>
      </pc:sldChg>
      <pc:sldChg chg="addSp modSp new mod modAnim">
        <pc:chgData name="Panagiotis Stasinakis" userId="a4cd4235f863c60e" providerId="LiveId" clId="{FBC01412-18C7-45AE-8BA1-7BC2701B2B61}" dt="2022-02-15T07:54:49.288" v="6204"/>
        <pc:sldMkLst>
          <pc:docMk/>
          <pc:sldMk cId="728928349" sldId="260"/>
        </pc:sldMkLst>
        <pc:spChg chg="mod">
          <ac:chgData name="Panagiotis Stasinakis" userId="a4cd4235f863c60e" providerId="LiveId" clId="{FBC01412-18C7-45AE-8BA1-7BC2701B2B61}" dt="2022-02-09T11:39:58.364" v="4534" actId="20577"/>
          <ac:spMkLst>
            <pc:docMk/>
            <pc:sldMk cId="728928349" sldId="260"/>
            <ac:spMk id="2" creationId="{5B1EB98B-FBAD-4908-A98A-9B8A807ED4A0}"/>
          </ac:spMkLst>
        </pc:spChg>
        <pc:spChg chg="mod">
          <ac:chgData name="Panagiotis Stasinakis" userId="a4cd4235f863c60e" providerId="LiveId" clId="{FBC01412-18C7-45AE-8BA1-7BC2701B2B61}" dt="2022-02-10T06:37:31.468" v="6119" actId="20577"/>
          <ac:spMkLst>
            <pc:docMk/>
            <pc:sldMk cId="728928349" sldId="260"/>
            <ac:spMk id="3" creationId="{0943B910-F833-4CEE-9314-636B37E83FFE}"/>
          </ac:spMkLst>
        </pc:spChg>
        <pc:picChg chg="add mod">
          <ac:chgData name="Panagiotis Stasinakis" userId="a4cd4235f863c60e" providerId="LiveId" clId="{FBC01412-18C7-45AE-8BA1-7BC2701B2B61}" dt="2022-02-09T11:41:21.328" v="4549" actId="14100"/>
          <ac:picMkLst>
            <pc:docMk/>
            <pc:sldMk cId="728928349" sldId="260"/>
            <ac:picMk id="5" creationId="{4EC5D92E-64A1-4831-BAE9-F59AA6FD8F9A}"/>
          </ac:picMkLst>
        </pc:picChg>
        <pc:picChg chg="add mod">
          <ac:chgData name="Panagiotis Stasinakis" userId="a4cd4235f863c60e" providerId="LiveId" clId="{FBC01412-18C7-45AE-8BA1-7BC2701B2B61}" dt="2022-02-09T11:41:30.716" v="4559" actId="1076"/>
          <ac:picMkLst>
            <pc:docMk/>
            <pc:sldMk cId="728928349" sldId="260"/>
            <ac:picMk id="7" creationId="{5C776160-BF70-495F-877E-C66C68AE2526}"/>
          </ac:picMkLst>
        </pc:picChg>
        <pc:picChg chg="add mod">
          <ac:chgData name="Panagiotis Stasinakis" userId="a4cd4235f863c60e" providerId="LiveId" clId="{FBC01412-18C7-45AE-8BA1-7BC2701B2B61}" dt="2022-02-09T11:41:41.155" v="4577" actId="1076"/>
          <ac:picMkLst>
            <pc:docMk/>
            <pc:sldMk cId="728928349" sldId="260"/>
            <ac:picMk id="9" creationId="{F85F1B41-5721-47BC-8680-69A127510341}"/>
          </ac:picMkLst>
        </pc:picChg>
        <pc:picChg chg="add mod">
          <ac:chgData name="Panagiotis Stasinakis" userId="a4cd4235f863c60e" providerId="LiveId" clId="{FBC01412-18C7-45AE-8BA1-7BC2701B2B61}" dt="2022-02-09T11:42:35.738" v="4587" actId="14100"/>
          <ac:picMkLst>
            <pc:docMk/>
            <pc:sldMk cId="728928349" sldId="260"/>
            <ac:picMk id="11" creationId="{007F2F6D-38A5-47B7-85D5-CD3EC31063C1}"/>
          </ac:picMkLst>
        </pc:picChg>
        <pc:picChg chg="add mod">
          <ac:chgData name="Panagiotis Stasinakis" userId="a4cd4235f863c60e" providerId="LiveId" clId="{FBC01412-18C7-45AE-8BA1-7BC2701B2B61}" dt="2022-02-09T11:42:59.301" v="4589" actId="1076"/>
          <ac:picMkLst>
            <pc:docMk/>
            <pc:sldMk cId="728928349" sldId="260"/>
            <ac:picMk id="13" creationId="{4F9AC813-AC9F-4465-8E09-19A08FCCCFEE}"/>
          </ac:picMkLst>
        </pc:picChg>
        <pc:picChg chg="add mod">
          <ac:chgData name="Panagiotis Stasinakis" userId="a4cd4235f863c60e" providerId="LiveId" clId="{FBC01412-18C7-45AE-8BA1-7BC2701B2B61}" dt="2022-02-09T11:44:38.871" v="4637" actId="1076"/>
          <ac:picMkLst>
            <pc:docMk/>
            <pc:sldMk cId="728928349" sldId="260"/>
            <ac:picMk id="15" creationId="{C727F06A-950E-435B-915B-FD68A518E288}"/>
          </ac:picMkLst>
        </pc:picChg>
        <pc:picChg chg="add mod">
          <ac:chgData name="Panagiotis Stasinakis" userId="a4cd4235f863c60e" providerId="LiveId" clId="{FBC01412-18C7-45AE-8BA1-7BC2701B2B61}" dt="2022-02-09T11:44:36.513" v="4636" actId="1076"/>
          <ac:picMkLst>
            <pc:docMk/>
            <pc:sldMk cId="728928349" sldId="260"/>
            <ac:picMk id="17" creationId="{94F46A11-1787-4E96-82ED-4A38E466E496}"/>
          </ac:picMkLst>
        </pc:picChg>
      </pc:sldChg>
      <pc:sldChg chg="addSp modSp add mod">
        <pc:chgData name="Panagiotis Stasinakis" userId="a4cd4235f863c60e" providerId="LiveId" clId="{FBC01412-18C7-45AE-8BA1-7BC2701B2B61}" dt="2022-02-09T12:25:40.527" v="6004" actId="1037"/>
        <pc:sldMkLst>
          <pc:docMk/>
          <pc:sldMk cId="2124475882" sldId="261"/>
        </pc:sldMkLst>
        <pc:spChg chg="mod">
          <ac:chgData name="Panagiotis Stasinakis" userId="a4cd4235f863c60e" providerId="LiveId" clId="{FBC01412-18C7-45AE-8BA1-7BC2701B2B61}" dt="2022-02-09T11:22:01.766" v="3928" actId="404"/>
          <ac:spMkLst>
            <pc:docMk/>
            <pc:sldMk cId="2124475882" sldId="261"/>
            <ac:spMk id="2" creationId="{67897831-7A60-4822-9E15-37356BADA2A4}"/>
          </ac:spMkLst>
        </pc:spChg>
        <pc:spChg chg="mod">
          <ac:chgData name="Panagiotis Stasinakis" userId="a4cd4235f863c60e" providerId="LiveId" clId="{FBC01412-18C7-45AE-8BA1-7BC2701B2B61}" dt="2022-02-09T11:22:48.950" v="3944" actId="6549"/>
          <ac:spMkLst>
            <pc:docMk/>
            <pc:sldMk cId="2124475882" sldId="261"/>
            <ac:spMk id="3" creationId="{1F6177EE-15EF-41A2-8DC1-6D5847C8FBC0}"/>
          </ac:spMkLst>
        </pc:spChg>
        <pc:spChg chg="mod">
          <ac:chgData name="Panagiotis Stasinakis" userId="a4cd4235f863c60e" providerId="LiveId" clId="{FBC01412-18C7-45AE-8BA1-7BC2701B2B61}" dt="2022-02-09T12:25:40.527" v="6004" actId="1037"/>
          <ac:spMkLst>
            <pc:docMk/>
            <pc:sldMk cId="2124475882" sldId="261"/>
            <ac:spMk id="6" creationId="{6A896E02-9DE9-48DC-BC9E-512EA0D13ED6}"/>
          </ac:spMkLst>
        </pc:spChg>
        <pc:picChg chg="add mod">
          <ac:chgData name="Panagiotis Stasinakis" userId="a4cd4235f863c60e" providerId="LiveId" clId="{FBC01412-18C7-45AE-8BA1-7BC2701B2B61}" dt="2022-02-09T11:21:46.447" v="3925" actId="1076"/>
          <ac:picMkLst>
            <pc:docMk/>
            <pc:sldMk cId="2124475882" sldId="261"/>
            <ac:picMk id="5" creationId="{AF3603A1-5CC5-4C20-AC12-73959880D922}"/>
          </ac:picMkLst>
        </pc:picChg>
      </pc:sldChg>
      <pc:sldChg chg="modSp add mod ord modAnim">
        <pc:chgData name="Panagiotis Stasinakis" userId="a4cd4235f863c60e" providerId="LiveId" clId="{FBC01412-18C7-45AE-8BA1-7BC2701B2B61}" dt="2022-02-15T07:54:09.452" v="6194"/>
        <pc:sldMkLst>
          <pc:docMk/>
          <pc:sldMk cId="2523773009" sldId="262"/>
        </pc:sldMkLst>
        <pc:spChg chg="mod">
          <ac:chgData name="Panagiotis Stasinakis" userId="a4cd4235f863c60e" providerId="LiveId" clId="{FBC01412-18C7-45AE-8BA1-7BC2701B2B61}" dt="2022-02-09T11:17:29.997" v="3796" actId="404"/>
          <ac:spMkLst>
            <pc:docMk/>
            <pc:sldMk cId="2523773009" sldId="262"/>
            <ac:spMk id="2" creationId="{67897831-7A60-4822-9E15-37356BADA2A4}"/>
          </ac:spMkLst>
        </pc:spChg>
        <pc:spChg chg="mod">
          <ac:chgData name="Panagiotis Stasinakis" userId="a4cd4235f863c60e" providerId="LiveId" clId="{FBC01412-18C7-45AE-8BA1-7BC2701B2B61}" dt="2022-02-09T11:22:40.276" v="3938" actId="6549"/>
          <ac:spMkLst>
            <pc:docMk/>
            <pc:sldMk cId="2523773009" sldId="262"/>
            <ac:spMk id="3" creationId="{1F6177EE-15EF-41A2-8DC1-6D5847C8FBC0}"/>
          </ac:spMkLst>
        </pc:spChg>
        <pc:spChg chg="mod">
          <ac:chgData name="Panagiotis Stasinakis" userId="a4cd4235f863c60e" providerId="LiveId" clId="{FBC01412-18C7-45AE-8BA1-7BC2701B2B61}" dt="2022-02-09T12:25:31.253" v="5974" actId="1037"/>
          <ac:spMkLst>
            <pc:docMk/>
            <pc:sldMk cId="2523773009" sldId="262"/>
            <ac:spMk id="4" creationId="{983CBD1D-18ED-4AAE-A20C-92F58900C397}"/>
          </ac:spMkLst>
        </pc:spChg>
        <pc:picChg chg="mod">
          <ac:chgData name="Panagiotis Stasinakis" userId="a4cd4235f863c60e" providerId="LiveId" clId="{FBC01412-18C7-45AE-8BA1-7BC2701B2B61}" dt="2022-02-09T11:17:08.079" v="3787" actId="1076"/>
          <ac:picMkLst>
            <pc:docMk/>
            <pc:sldMk cId="2523773009" sldId="262"/>
            <ac:picMk id="5" creationId="{D05AD08B-6B55-4E2D-B11D-1414187AE2C7}"/>
          </ac:picMkLst>
        </pc:picChg>
      </pc:sldChg>
      <pc:sldChg chg="delSp modSp add mod ord">
        <pc:chgData name="Panagiotis Stasinakis" userId="a4cd4235f863c60e" providerId="LiveId" clId="{FBC01412-18C7-45AE-8BA1-7BC2701B2B61}" dt="2022-02-10T06:36:45.858" v="6065" actId="14100"/>
        <pc:sldMkLst>
          <pc:docMk/>
          <pc:sldMk cId="2898449388" sldId="263"/>
        </pc:sldMkLst>
        <pc:spChg chg="mod">
          <ac:chgData name="Panagiotis Stasinakis" userId="a4cd4235f863c60e" providerId="LiveId" clId="{FBC01412-18C7-45AE-8BA1-7BC2701B2B61}" dt="2022-02-10T06:36:45.858" v="6065" actId="14100"/>
          <ac:spMkLst>
            <pc:docMk/>
            <pc:sldMk cId="2898449388" sldId="263"/>
            <ac:spMk id="2" creationId="{67897831-7A60-4822-9E15-37356BADA2A4}"/>
          </ac:spMkLst>
        </pc:spChg>
        <pc:spChg chg="mod">
          <ac:chgData name="Panagiotis Stasinakis" userId="a4cd4235f863c60e" providerId="LiveId" clId="{FBC01412-18C7-45AE-8BA1-7BC2701B2B61}" dt="2022-02-10T06:36:36.679" v="6064" actId="14100"/>
          <ac:spMkLst>
            <pc:docMk/>
            <pc:sldMk cId="2898449388" sldId="263"/>
            <ac:spMk id="3" creationId="{1F6177EE-15EF-41A2-8DC1-6D5847C8FBC0}"/>
          </ac:spMkLst>
        </pc:spChg>
        <pc:picChg chg="del">
          <ac:chgData name="Panagiotis Stasinakis" userId="a4cd4235f863c60e" providerId="LiveId" clId="{FBC01412-18C7-45AE-8BA1-7BC2701B2B61}" dt="2022-02-10T06:36:29.059" v="6063" actId="478"/>
          <ac:picMkLst>
            <pc:docMk/>
            <pc:sldMk cId="2898449388" sldId="263"/>
            <ac:picMk id="11" creationId="{F1DB917F-504D-4338-A402-A61C3D08AF49}"/>
          </ac:picMkLst>
        </pc:picChg>
      </pc:sldChg>
      <pc:sldChg chg="addSp delSp modSp add mod modAnim">
        <pc:chgData name="Panagiotis Stasinakis" userId="a4cd4235f863c60e" providerId="LiveId" clId="{FBC01412-18C7-45AE-8BA1-7BC2701B2B61}" dt="2022-02-15T07:54:24.565" v="6196"/>
        <pc:sldMkLst>
          <pc:docMk/>
          <pc:sldMk cId="651244357" sldId="264"/>
        </pc:sldMkLst>
        <pc:spChg chg="mod">
          <ac:chgData name="Panagiotis Stasinakis" userId="a4cd4235f863c60e" providerId="LiveId" clId="{FBC01412-18C7-45AE-8BA1-7BC2701B2B61}" dt="2022-02-09T11:27:42.443" v="4202" actId="20577"/>
          <ac:spMkLst>
            <pc:docMk/>
            <pc:sldMk cId="651244357" sldId="264"/>
            <ac:spMk id="2" creationId="{67897831-7A60-4822-9E15-37356BADA2A4}"/>
          </ac:spMkLst>
        </pc:spChg>
        <pc:spChg chg="mod">
          <ac:chgData name="Panagiotis Stasinakis" userId="a4cd4235f863c60e" providerId="LiveId" clId="{FBC01412-18C7-45AE-8BA1-7BC2701B2B61}" dt="2022-02-09T11:37:36.654" v="4431" actId="20577"/>
          <ac:spMkLst>
            <pc:docMk/>
            <pc:sldMk cId="651244357" sldId="264"/>
            <ac:spMk id="3" creationId="{1F6177EE-15EF-41A2-8DC1-6D5847C8FBC0}"/>
          </ac:spMkLst>
        </pc:spChg>
        <pc:picChg chg="add mod">
          <ac:chgData name="Panagiotis Stasinakis" userId="a4cd4235f863c60e" providerId="LiveId" clId="{FBC01412-18C7-45AE-8BA1-7BC2701B2B61}" dt="2022-02-09T11:29:05.190" v="4216" actId="962"/>
          <ac:picMkLst>
            <pc:docMk/>
            <pc:sldMk cId="651244357" sldId="264"/>
            <ac:picMk id="5" creationId="{CEA311DC-461E-4918-BD58-39D2501B989F}"/>
          </ac:picMkLst>
        </pc:picChg>
        <pc:picChg chg="del">
          <ac:chgData name="Panagiotis Stasinakis" userId="a4cd4235f863c60e" providerId="LiveId" clId="{FBC01412-18C7-45AE-8BA1-7BC2701B2B61}" dt="2022-02-09T11:28:53.706" v="4212" actId="478"/>
          <ac:picMkLst>
            <pc:docMk/>
            <pc:sldMk cId="651244357" sldId="264"/>
            <ac:picMk id="11" creationId="{F1DB917F-504D-4338-A402-A61C3D08AF49}"/>
          </ac:picMkLst>
        </pc:picChg>
      </pc:sldChg>
      <pc:sldChg chg="addSp delSp modSp add mod modAnim">
        <pc:chgData name="Panagiotis Stasinakis" userId="a4cd4235f863c60e" providerId="LiveId" clId="{FBC01412-18C7-45AE-8BA1-7BC2701B2B61}" dt="2022-02-15T07:54:54.519" v="6205"/>
        <pc:sldMkLst>
          <pc:docMk/>
          <pc:sldMk cId="2377727467" sldId="265"/>
        </pc:sldMkLst>
        <pc:spChg chg="mod">
          <ac:chgData name="Panagiotis Stasinakis" userId="a4cd4235f863c60e" providerId="LiveId" clId="{FBC01412-18C7-45AE-8BA1-7BC2701B2B61}" dt="2022-02-09T11:45:46.689" v="4751" actId="20577"/>
          <ac:spMkLst>
            <pc:docMk/>
            <pc:sldMk cId="2377727467" sldId="265"/>
            <ac:spMk id="2" creationId="{5B1EB98B-FBAD-4908-A98A-9B8A807ED4A0}"/>
          </ac:spMkLst>
        </pc:spChg>
        <pc:spChg chg="mod">
          <ac:chgData name="Panagiotis Stasinakis" userId="a4cd4235f863c60e" providerId="LiveId" clId="{FBC01412-18C7-45AE-8BA1-7BC2701B2B61}" dt="2022-02-09T12:17:55.044" v="5813" actId="20577"/>
          <ac:spMkLst>
            <pc:docMk/>
            <pc:sldMk cId="2377727467" sldId="265"/>
            <ac:spMk id="3" creationId="{0943B910-F833-4CEE-9314-636B37E83FFE}"/>
          </ac:spMkLst>
        </pc:spChg>
        <pc:picChg chg="del">
          <ac:chgData name="Panagiotis Stasinakis" userId="a4cd4235f863c60e" providerId="LiveId" clId="{FBC01412-18C7-45AE-8BA1-7BC2701B2B61}" dt="2022-02-09T11:46:06.881" v="4752" actId="478"/>
          <ac:picMkLst>
            <pc:docMk/>
            <pc:sldMk cId="2377727467" sldId="265"/>
            <ac:picMk id="5" creationId="{4EC5D92E-64A1-4831-BAE9-F59AA6FD8F9A}"/>
          </ac:picMkLst>
        </pc:picChg>
        <pc:picChg chg="add del mod">
          <ac:chgData name="Panagiotis Stasinakis" userId="a4cd4235f863c60e" providerId="LiveId" clId="{FBC01412-18C7-45AE-8BA1-7BC2701B2B61}" dt="2022-02-09T11:59:58.566" v="5624" actId="478"/>
          <ac:picMkLst>
            <pc:docMk/>
            <pc:sldMk cId="2377727467" sldId="265"/>
            <ac:picMk id="6" creationId="{F9E9E18E-E9CF-4B4C-85F2-154E5B2BCE65}"/>
          </ac:picMkLst>
        </pc:picChg>
        <pc:picChg chg="del">
          <ac:chgData name="Panagiotis Stasinakis" userId="a4cd4235f863c60e" providerId="LiveId" clId="{FBC01412-18C7-45AE-8BA1-7BC2701B2B61}" dt="2022-02-09T11:46:07.427" v="4753" actId="478"/>
          <ac:picMkLst>
            <pc:docMk/>
            <pc:sldMk cId="2377727467" sldId="265"/>
            <ac:picMk id="7" creationId="{5C776160-BF70-495F-877E-C66C68AE2526}"/>
          </ac:picMkLst>
        </pc:picChg>
        <pc:picChg chg="del">
          <ac:chgData name="Panagiotis Stasinakis" userId="a4cd4235f863c60e" providerId="LiveId" clId="{FBC01412-18C7-45AE-8BA1-7BC2701B2B61}" dt="2022-02-09T11:46:08.052" v="4754" actId="478"/>
          <ac:picMkLst>
            <pc:docMk/>
            <pc:sldMk cId="2377727467" sldId="265"/>
            <ac:picMk id="9" creationId="{F85F1B41-5721-47BC-8680-69A127510341}"/>
          </ac:picMkLst>
        </pc:picChg>
        <pc:picChg chg="del">
          <ac:chgData name="Panagiotis Stasinakis" userId="a4cd4235f863c60e" providerId="LiveId" clId="{FBC01412-18C7-45AE-8BA1-7BC2701B2B61}" dt="2022-02-09T11:46:08.630" v="4755" actId="478"/>
          <ac:picMkLst>
            <pc:docMk/>
            <pc:sldMk cId="2377727467" sldId="265"/>
            <ac:picMk id="11" creationId="{007F2F6D-38A5-47B7-85D5-CD3EC31063C1}"/>
          </ac:picMkLst>
        </pc:picChg>
        <pc:picChg chg="del">
          <ac:chgData name="Panagiotis Stasinakis" userId="a4cd4235f863c60e" providerId="LiveId" clId="{FBC01412-18C7-45AE-8BA1-7BC2701B2B61}" dt="2022-02-09T11:46:09.349" v="4756" actId="478"/>
          <ac:picMkLst>
            <pc:docMk/>
            <pc:sldMk cId="2377727467" sldId="265"/>
            <ac:picMk id="13" creationId="{4F9AC813-AC9F-4465-8E09-19A08FCCCFEE}"/>
          </ac:picMkLst>
        </pc:picChg>
        <pc:picChg chg="del">
          <ac:chgData name="Panagiotis Stasinakis" userId="a4cd4235f863c60e" providerId="LiveId" clId="{FBC01412-18C7-45AE-8BA1-7BC2701B2B61}" dt="2022-02-09T11:46:10.614" v="4758" actId="478"/>
          <ac:picMkLst>
            <pc:docMk/>
            <pc:sldMk cId="2377727467" sldId="265"/>
            <ac:picMk id="15" creationId="{C727F06A-950E-435B-915B-FD68A518E288}"/>
          </ac:picMkLst>
        </pc:picChg>
        <pc:picChg chg="del">
          <ac:chgData name="Panagiotis Stasinakis" userId="a4cd4235f863c60e" providerId="LiveId" clId="{FBC01412-18C7-45AE-8BA1-7BC2701B2B61}" dt="2022-02-09T11:46:10.083" v="4757" actId="478"/>
          <ac:picMkLst>
            <pc:docMk/>
            <pc:sldMk cId="2377727467" sldId="265"/>
            <ac:picMk id="17" creationId="{94F46A11-1787-4E96-82ED-4A38E466E496}"/>
          </ac:picMkLst>
        </pc:picChg>
      </pc:sldChg>
      <pc:sldChg chg="addSp delSp modSp add mod modAnim">
        <pc:chgData name="Panagiotis Stasinakis" userId="a4cd4235f863c60e" providerId="LiveId" clId="{FBC01412-18C7-45AE-8BA1-7BC2701B2B61}" dt="2022-02-15T07:55:07.794" v="6210"/>
        <pc:sldMkLst>
          <pc:docMk/>
          <pc:sldMk cId="36296541" sldId="266"/>
        </pc:sldMkLst>
        <pc:spChg chg="mod">
          <ac:chgData name="Panagiotis Stasinakis" userId="a4cd4235f863c60e" providerId="LiveId" clId="{FBC01412-18C7-45AE-8BA1-7BC2701B2B61}" dt="2022-02-09T12:00:39.287" v="5640" actId="14100"/>
          <ac:spMkLst>
            <pc:docMk/>
            <pc:sldMk cId="36296541" sldId="266"/>
            <ac:spMk id="2" creationId="{5B1EB98B-FBAD-4908-A98A-9B8A807ED4A0}"/>
          </ac:spMkLst>
        </pc:spChg>
        <pc:spChg chg="del">
          <ac:chgData name="Panagiotis Stasinakis" userId="a4cd4235f863c60e" providerId="LiveId" clId="{FBC01412-18C7-45AE-8BA1-7BC2701B2B61}" dt="2022-02-09T12:00:07.676" v="5629" actId="478"/>
          <ac:spMkLst>
            <pc:docMk/>
            <pc:sldMk cId="36296541" sldId="266"/>
            <ac:spMk id="3" creationId="{0943B910-F833-4CEE-9314-636B37E83FFE}"/>
          </ac:spMkLst>
        </pc:spChg>
        <pc:spChg chg="add del mod">
          <ac:chgData name="Panagiotis Stasinakis" userId="a4cd4235f863c60e" providerId="LiveId" clId="{FBC01412-18C7-45AE-8BA1-7BC2701B2B61}" dt="2022-02-09T12:00:14.883" v="5630"/>
          <ac:spMkLst>
            <pc:docMk/>
            <pc:sldMk cId="36296541" sldId="266"/>
            <ac:spMk id="5" creationId="{9F4D2649-466D-4921-88D7-85E9D080E315}"/>
          </ac:spMkLst>
        </pc:spChg>
        <pc:picChg chg="mod">
          <ac:chgData name="Panagiotis Stasinakis" userId="a4cd4235f863c60e" providerId="LiveId" clId="{FBC01412-18C7-45AE-8BA1-7BC2701B2B61}" dt="2022-02-09T12:03:30.867" v="5686" actId="1076"/>
          <ac:picMkLst>
            <pc:docMk/>
            <pc:sldMk cId="36296541" sldId="266"/>
            <ac:picMk id="6" creationId="{F9E9E18E-E9CF-4B4C-85F2-154E5B2BCE65}"/>
          </ac:picMkLst>
        </pc:picChg>
        <pc:picChg chg="add mod">
          <ac:chgData name="Panagiotis Stasinakis" userId="a4cd4235f863c60e" providerId="LiveId" clId="{FBC01412-18C7-45AE-8BA1-7BC2701B2B61}" dt="2022-02-09T12:03:27.946" v="5685" actId="14100"/>
          <ac:picMkLst>
            <pc:docMk/>
            <pc:sldMk cId="36296541" sldId="266"/>
            <ac:picMk id="8" creationId="{EAD02D32-D43A-4103-A70A-F7C65DA7CDAE}"/>
          </ac:picMkLst>
        </pc:picChg>
        <pc:picChg chg="add mod">
          <ac:chgData name="Panagiotis Stasinakis" userId="a4cd4235f863c60e" providerId="LiveId" clId="{FBC01412-18C7-45AE-8BA1-7BC2701B2B61}" dt="2022-02-09T12:03:13.949" v="5666" actId="1076"/>
          <ac:picMkLst>
            <pc:docMk/>
            <pc:sldMk cId="36296541" sldId="266"/>
            <ac:picMk id="10" creationId="{D6234172-CF9F-448C-9341-54EBB63F9746}"/>
          </ac:picMkLst>
        </pc:picChg>
        <pc:picChg chg="add mod">
          <ac:chgData name="Panagiotis Stasinakis" userId="a4cd4235f863c60e" providerId="LiveId" clId="{FBC01412-18C7-45AE-8BA1-7BC2701B2B61}" dt="2022-02-09T12:03:40.108" v="5695" actId="1076"/>
          <ac:picMkLst>
            <pc:docMk/>
            <pc:sldMk cId="36296541" sldId="266"/>
            <ac:picMk id="12" creationId="{190CADBE-0C0E-4480-B2A2-1763E6EEE30E}"/>
          </ac:picMkLst>
        </pc:picChg>
      </pc:sldChg>
      <pc:sldChg chg="addSp delSp modSp new mod">
        <pc:chgData name="Panagiotis Stasinakis" userId="a4cd4235f863c60e" providerId="LiveId" clId="{FBC01412-18C7-45AE-8BA1-7BC2701B2B61}" dt="2022-02-09T12:04:57.545" v="5704" actId="20577"/>
        <pc:sldMkLst>
          <pc:docMk/>
          <pc:sldMk cId="3487192997" sldId="267"/>
        </pc:sldMkLst>
        <pc:spChg chg="del">
          <ac:chgData name="Panagiotis Stasinakis" userId="a4cd4235f863c60e" providerId="LiveId" clId="{FBC01412-18C7-45AE-8BA1-7BC2701B2B61}" dt="2022-02-09T12:04:50.302" v="5697"/>
          <ac:spMkLst>
            <pc:docMk/>
            <pc:sldMk cId="3487192997" sldId="267"/>
            <ac:spMk id="2" creationId="{C4968E67-A035-4B67-928A-F02EBA1D28D7}"/>
          </ac:spMkLst>
        </pc:spChg>
        <pc:spChg chg="add del mod">
          <ac:chgData name="Panagiotis Stasinakis" userId="a4cd4235f863c60e" providerId="LiveId" clId="{FBC01412-18C7-45AE-8BA1-7BC2701B2B61}" dt="2022-02-09T12:04:57.545" v="5704" actId="20577"/>
          <ac:spMkLst>
            <pc:docMk/>
            <pc:sldMk cId="3487192997" sldId="267"/>
            <ac:spMk id="3" creationId="{3D791CEB-9E43-4D1D-B28A-15CC9412BDB0}"/>
          </ac:spMkLst>
        </pc:spChg>
        <pc:spChg chg="add del mod">
          <ac:chgData name="Panagiotis Stasinakis" userId="a4cd4235f863c60e" providerId="LiveId" clId="{FBC01412-18C7-45AE-8BA1-7BC2701B2B61}" dt="2022-02-09T12:04:53.906" v="5702" actId="478"/>
          <ac:spMkLst>
            <pc:docMk/>
            <pc:sldMk cId="3487192997" sldId="267"/>
            <ac:spMk id="5" creationId="{7DE5F6AB-E3D3-41FD-B98D-F2CD1322A19A}"/>
          </ac:spMkLst>
        </pc:spChg>
      </pc:sldChg>
      <pc:sldChg chg="addSp delSp modSp new mod modAnim">
        <pc:chgData name="Panagiotis Stasinakis" userId="a4cd4235f863c60e" providerId="LiveId" clId="{FBC01412-18C7-45AE-8BA1-7BC2701B2B61}" dt="2022-02-09T12:25:53.526" v="6005" actId="1076"/>
        <pc:sldMkLst>
          <pc:docMk/>
          <pc:sldMk cId="1474805060" sldId="268"/>
        </pc:sldMkLst>
        <pc:spChg chg="del mod">
          <ac:chgData name="Panagiotis Stasinakis" userId="a4cd4235f863c60e" providerId="LiveId" clId="{FBC01412-18C7-45AE-8BA1-7BC2701B2B61}" dt="2022-02-09T12:05:04.402" v="5707"/>
          <ac:spMkLst>
            <pc:docMk/>
            <pc:sldMk cId="1474805060" sldId="268"/>
            <ac:spMk id="2" creationId="{741211EA-C932-4BEF-A54F-5EECB2DCF0A9}"/>
          </ac:spMkLst>
        </pc:spChg>
        <pc:spChg chg="add mod">
          <ac:chgData name="Panagiotis Stasinakis" userId="a4cd4235f863c60e" providerId="LiveId" clId="{FBC01412-18C7-45AE-8BA1-7BC2701B2B61}" dt="2022-02-09T12:22:12.372" v="5840" actId="20577"/>
          <ac:spMkLst>
            <pc:docMk/>
            <pc:sldMk cId="1474805060" sldId="268"/>
            <ac:spMk id="3" creationId="{84F7E8E7-C605-41CB-B54E-B76AED6643CD}"/>
          </ac:spMkLst>
        </pc:spChg>
        <pc:spChg chg="add del mod">
          <ac:chgData name="Panagiotis Stasinakis" userId="a4cd4235f863c60e" providerId="LiveId" clId="{FBC01412-18C7-45AE-8BA1-7BC2701B2B61}" dt="2022-02-09T12:08:14.734" v="5741" actId="478"/>
          <ac:spMkLst>
            <pc:docMk/>
            <pc:sldMk cId="1474805060" sldId="268"/>
            <ac:spMk id="4" creationId="{A3CD7481-DAF8-4175-854A-A48A11970D07}"/>
          </ac:spMkLst>
        </pc:spChg>
        <pc:spChg chg="add del">
          <ac:chgData name="Panagiotis Stasinakis" userId="a4cd4235f863c60e" providerId="LiveId" clId="{FBC01412-18C7-45AE-8BA1-7BC2701B2B61}" dt="2022-02-09T12:22:36.521" v="5846" actId="478"/>
          <ac:spMkLst>
            <pc:docMk/>
            <pc:sldMk cId="1474805060" sldId="268"/>
            <ac:spMk id="13" creationId="{CDF7FE81-2EEF-4240-9DDA-541C4161F1D0}"/>
          </ac:spMkLst>
        </pc:spChg>
        <pc:spChg chg="add mod">
          <ac:chgData name="Panagiotis Stasinakis" userId="a4cd4235f863c60e" providerId="LiveId" clId="{FBC01412-18C7-45AE-8BA1-7BC2701B2B61}" dt="2022-02-09T12:23:26.934" v="5934" actId="14100"/>
          <ac:spMkLst>
            <pc:docMk/>
            <pc:sldMk cId="1474805060" sldId="268"/>
            <ac:spMk id="14" creationId="{A0EF8796-D975-45DA-B7EC-3C9709BFEDED}"/>
          </ac:spMkLst>
        </pc:spChg>
        <pc:spChg chg="mod">
          <ac:chgData name="Panagiotis Stasinakis" userId="a4cd4235f863c60e" providerId="LiveId" clId="{FBC01412-18C7-45AE-8BA1-7BC2701B2B61}" dt="2022-02-09T12:25:53.526" v="6005" actId="1076"/>
          <ac:spMkLst>
            <pc:docMk/>
            <pc:sldMk cId="1474805060" sldId="268"/>
            <ac:spMk id="15" creationId="{25F2063A-4CD4-4374-80C6-9B1A1B4E2AFF}"/>
          </ac:spMkLst>
        </pc:spChg>
        <pc:picChg chg="add del mod">
          <ac:chgData name="Panagiotis Stasinakis" userId="a4cd4235f863c60e" providerId="LiveId" clId="{FBC01412-18C7-45AE-8BA1-7BC2701B2B61}" dt="2022-02-09T12:22:15.522" v="5842" actId="478"/>
          <ac:picMkLst>
            <pc:docMk/>
            <pc:sldMk cId="1474805060" sldId="268"/>
            <ac:picMk id="6" creationId="{4E2725B4-31A3-4587-95FC-377F76DE80C4}"/>
          </ac:picMkLst>
        </pc:picChg>
        <pc:picChg chg="add del mod">
          <ac:chgData name="Panagiotis Stasinakis" userId="a4cd4235f863c60e" providerId="LiveId" clId="{FBC01412-18C7-45AE-8BA1-7BC2701B2B61}" dt="2022-02-09T12:20:16.396" v="5818" actId="478"/>
          <ac:picMkLst>
            <pc:docMk/>
            <pc:sldMk cId="1474805060" sldId="268"/>
            <ac:picMk id="8" creationId="{8382E0C9-0EC6-450C-8312-A66AD5F7CD13}"/>
          </ac:picMkLst>
        </pc:picChg>
        <pc:picChg chg="add mod">
          <ac:chgData name="Panagiotis Stasinakis" userId="a4cd4235f863c60e" providerId="LiveId" clId="{FBC01412-18C7-45AE-8BA1-7BC2701B2B61}" dt="2022-02-09T12:22:24.350" v="5844" actId="1076"/>
          <ac:picMkLst>
            <pc:docMk/>
            <pc:sldMk cId="1474805060" sldId="268"/>
            <ac:picMk id="10" creationId="{A24229FC-0AE0-433E-8742-4466A89DE8D9}"/>
          </ac:picMkLst>
        </pc:picChg>
        <pc:picChg chg="add del mod">
          <ac:chgData name="Panagiotis Stasinakis" userId="a4cd4235f863c60e" providerId="LiveId" clId="{FBC01412-18C7-45AE-8BA1-7BC2701B2B61}" dt="2022-02-09T12:22:14.821" v="5841" actId="478"/>
          <ac:picMkLst>
            <pc:docMk/>
            <pc:sldMk cId="1474805060" sldId="268"/>
            <ac:picMk id="12" creationId="{B2181AA5-888E-415F-B06D-D7A68B09282B}"/>
          </ac:picMkLst>
        </pc:picChg>
      </pc:sldChg>
      <pc:sldChg chg="addSp delSp modSp add mod ord modAnim">
        <pc:chgData name="Panagiotis Stasinakis" userId="a4cd4235f863c60e" providerId="LiveId" clId="{FBC01412-18C7-45AE-8BA1-7BC2701B2B61}" dt="2022-02-09T12:22:08.095" v="5838"/>
        <pc:sldMkLst>
          <pc:docMk/>
          <pc:sldMk cId="2505131240" sldId="269"/>
        </pc:sldMkLst>
        <pc:spChg chg="add mod">
          <ac:chgData name="Panagiotis Stasinakis" userId="a4cd4235f863c60e" providerId="LiveId" clId="{FBC01412-18C7-45AE-8BA1-7BC2701B2B61}" dt="2022-02-09T12:21:57.330" v="5834" actId="1076"/>
          <ac:spMkLst>
            <pc:docMk/>
            <pc:sldMk cId="2505131240" sldId="269"/>
            <ac:spMk id="2" creationId="{12E06DBC-6F22-4329-96D1-7B75D0BFB205}"/>
          </ac:spMkLst>
        </pc:spChg>
        <pc:picChg chg="del">
          <ac:chgData name="Panagiotis Stasinakis" userId="a4cd4235f863c60e" providerId="LiveId" clId="{FBC01412-18C7-45AE-8BA1-7BC2701B2B61}" dt="2022-02-09T12:21:40.302" v="5830" actId="478"/>
          <ac:picMkLst>
            <pc:docMk/>
            <pc:sldMk cId="2505131240" sldId="269"/>
            <ac:picMk id="10" creationId="{A24229FC-0AE0-433E-8742-4466A89DE8D9}"/>
          </ac:picMkLst>
        </pc:picChg>
        <pc:picChg chg="mod">
          <ac:chgData name="Panagiotis Stasinakis" userId="a4cd4235f863c60e" providerId="LiveId" clId="{FBC01412-18C7-45AE-8BA1-7BC2701B2B61}" dt="2022-02-09T12:21:56.090" v="5833" actId="1076"/>
          <ac:picMkLst>
            <pc:docMk/>
            <pc:sldMk cId="2505131240" sldId="269"/>
            <ac:picMk id="12" creationId="{B2181AA5-888E-415F-B06D-D7A68B09282B}"/>
          </ac:picMkLst>
        </pc:picChg>
      </pc:sldChg>
      <pc:sldChg chg="modSp new mod">
        <pc:chgData name="Panagiotis Stasinakis" userId="a4cd4235f863c60e" providerId="LiveId" clId="{FBC01412-18C7-45AE-8BA1-7BC2701B2B61}" dt="2022-02-09T12:23:54.364" v="5948" actId="5793"/>
        <pc:sldMkLst>
          <pc:docMk/>
          <pc:sldMk cId="410112325" sldId="270"/>
        </pc:sldMkLst>
        <pc:spChg chg="mod">
          <ac:chgData name="Panagiotis Stasinakis" userId="a4cd4235f863c60e" providerId="LiveId" clId="{FBC01412-18C7-45AE-8BA1-7BC2701B2B61}" dt="2022-02-09T12:23:54.364" v="5948" actId="5793"/>
          <ac:spMkLst>
            <pc:docMk/>
            <pc:sldMk cId="410112325" sldId="270"/>
            <ac:spMk id="2" creationId="{D3A08918-0B0E-4B64-A709-B061D86DBDDF}"/>
          </ac:spMkLst>
        </pc:spChg>
      </pc:sldChg>
      <pc:sldChg chg="addSp modSp new mod setBg setClrOvrMap">
        <pc:chgData name="Panagiotis Stasinakis" userId="a4cd4235f863c60e" providerId="LiveId" clId="{FBC01412-18C7-45AE-8BA1-7BC2701B2B61}" dt="2022-02-09T12:27:58.171" v="6062" actId="242"/>
        <pc:sldMkLst>
          <pc:docMk/>
          <pc:sldMk cId="1933656886" sldId="271"/>
        </pc:sldMkLst>
        <pc:spChg chg="mod">
          <ac:chgData name="Panagiotis Stasinakis" userId="a4cd4235f863c60e" providerId="LiveId" clId="{FBC01412-18C7-45AE-8BA1-7BC2701B2B61}" dt="2022-02-09T12:27:58.171" v="6062" actId="242"/>
          <ac:spMkLst>
            <pc:docMk/>
            <pc:sldMk cId="1933656886" sldId="271"/>
            <ac:spMk id="2" creationId="{3097A947-3760-455C-998D-71E7F32C3F17}"/>
          </ac:spMkLst>
        </pc:spChg>
        <pc:spChg chg="mod">
          <ac:chgData name="Panagiotis Stasinakis" userId="a4cd4235f863c60e" providerId="LiveId" clId="{FBC01412-18C7-45AE-8BA1-7BC2701B2B61}" dt="2022-02-09T12:27:17.361" v="6008" actId="26606"/>
          <ac:spMkLst>
            <pc:docMk/>
            <pc:sldMk cId="1933656886" sldId="271"/>
            <ac:spMk id="3" creationId="{DE792540-BA00-40BB-9972-46EF31608615}"/>
          </ac:spMkLst>
        </pc:spChg>
        <pc:spChg chg="add">
          <ac:chgData name="Panagiotis Stasinakis" userId="a4cd4235f863c60e" providerId="LiveId" clId="{FBC01412-18C7-45AE-8BA1-7BC2701B2B61}" dt="2022-02-09T12:27:17.361" v="6008" actId="26606"/>
          <ac:spMkLst>
            <pc:docMk/>
            <pc:sldMk cId="1933656886" sldId="271"/>
            <ac:spMk id="71" creationId="{0671A8AE-40A1-4631-A6B8-581AFF065482}"/>
          </ac:spMkLst>
        </pc:spChg>
        <pc:spChg chg="add">
          <ac:chgData name="Panagiotis Stasinakis" userId="a4cd4235f863c60e" providerId="LiveId" clId="{FBC01412-18C7-45AE-8BA1-7BC2701B2B61}" dt="2022-02-09T12:27:17.361" v="6008" actId="26606"/>
          <ac:spMkLst>
            <pc:docMk/>
            <pc:sldMk cId="1933656886" sldId="271"/>
            <ac:spMk id="73" creationId="{AB58EF07-17C2-48CF-ABB0-EEF1F17CB8F0}"/>
          </ac:spMkLst>
        </pc:spChg>
        <pc:spChg chg="add">
          <ac:chgData name="Panagiotis Stasinakis" userId="a4cd4235f863c60e" providerId="LiveId" clId="{FBC01412-18C7-45AE-8BA1-7BC2701B2B61}" dt="2022-02-09T12:27:17.361" v="6008" actId="26606"/>
          <ac:spMkLst>
            <pc:docMk/>
            <pc:sldMk cId="1933656886" sldId="271"/>
            <ac:spMk id="75" creationId="{AF2F604E-43BE-4DC3-B983-E071523364F8}"/>
          </ac:spMkLst>
        </pc:spChg>
        <pc:spChg chg="add">
          <ac:chgData name="Panagiotis Stasinakis" userId="a4cd4235f863c60e" providerId="LiveId" clId="{FBC01412-18C7-45AE-8BA1-7BC2701B2B61}" dt="2022-02-09T12:27:17.361" v="6008" actId="26606"/>
          <ac:spMkLst>
            <pc:docMk/>
            <pc:sldMk cId="1933656886" sldId="271"/>
            <ac:spMk id="77" creationId="{08C9B587-E65E-4B52-B37C-ABEBB6E87928}"/>
          </ac:spMkLst>
        </pc:spChg>
        <pc:picChg chg="add mod ord">
          <ac:chgData name="Panagiotis Stasinakis" userId="a4cd4235f863c60e" providerId="LiveId" clId="{FBC01412-18C7-45AE-8BA1-7BC2701B2B61}" dt="2022-02-09T12:27:17.361" v="6008" actId="26606"/>
          <ac:picMkLst>
            <pc:docMk/>
            <pc:sldMk cId="1933656886" sldId="271"/>
            <ac:picMk id="1026" creationId="{86E7C802-5A0D-4717-B972-0BC742C2CD92}"/>
          </ac:picMkLst>
        </pc:picChg>
      </pc:sldChg>
      <pc:sldChg chg="addSp delSp modSp new mod modAnim">
        <pc:chgData name="Panagiotis Stasinakis" userId="a4cd4235f863c60e" providerId="LiveId" clId="{FBC01412-18C7-45AE-8BA1-7BC2701B2B61}" dt="2022-02-15T07:53:45.409" v="6189"/>
        <pc:sldMkLst>
          <pc:docMk/>
          <pc:sldMk cId="912342906" sldId="272"/>
        </pc:sldMkLst>
        <pc:spChg chg="mod">
          <ac:chgData name="Panagiotis Stasinakis" userId="a4cd4235f863c60e" providerId="LiveId" clId="{FBC01412-18C7-45AE-8BA1-7BC2701B2B61}" dt="2022-02-15T07:48:15.616" v="6161"/>
          <ac:spMkLst>
            <pc:docMk/>
            <pc:sldMk cId="912342906" sldId="272"/>
            <ac:spMk id="2" creationId="{FACAFACC-C62A-401E-97EF-A69252F72E5A}"/>
          </ac:spMkLst>
        </pc:spChg>
        <pc:spChg chg="del">
          <ac:chgData name="Panagiotis Stasinakis" userId="a4cd4235f863c60e" providerId="LiveId" clId="{FBC01412-18C7-45AE-8BA1-7BC2701B2B61}" dt="2022-02-15T07:48:15.616" v="6161"/>
          <ac:spMkLst>
            <pc:docMk/>
            <pc:sldMk cId="912342906" sldId="272"/>
            <ac:spMk id="3" creationId="{05252AD9-0E6A-4E67-A7E5-4D1888DEA30C}"/>
          </ac:spMkLst>
        </pc:spChg>
        <pc:spChg chg="mod">
          <ac:chgData name="Panagiotis Stasinakis" userId="a4cd4235f863c60e" providerId="LiveId" clId="{FBC01412-18C7-45AE-8BA1-7BC2701B2B61}" dt="2022-02-15T07:48:15.616" v="6161"/>
          <ac:spMkLst>
            <pc:docMk/>
            <pc:sldMk cId="912342906" sldId="272"/>
            <ac:spMk id="4" creationId="{2989DEE6-1329-4041-8FCA-902FACD00937}"/>
          </ac:spMkLst>
        </pc:spChg>
        <pc:spChg chg="add del mod">
          <ac:chgData name="Panagiotis Stasinakis" userId="a4cd4235f863c60e" providerId="LiveId" clId="{FBC01412-18C7-45AE-8BA1-7BC2701B2B61}" dt="2022-02-15T07:48:42.741" v="6162" actId="22"/>
          <ac:spMkLst>
            <pc:docMk/>
            <pc:sldMk cId="912342906" sldId="272"/>
            <ac:spMk id="5" creationId="{E24C41AD-AAFC-45B1-ABDA-0CA69001B309}"/>
          </ac:spMkLst>
        </pc:spChg>
        <pc:spChg chg="add del mod">
          <ac:chgData name="Panagiotis Stasinakis" userId="a4cd4235f863c60e" providerId="LiveId" clId="{FBC01412-18C7-45AE-8BA1-7BC2701B2B61}" dt="2022-02-15T07:51:24.663" v="6164" actId="931"/>
          <ac:spMkLst>
            <pc:docMk/>
            <pc:sldMk cId="912342906" sldId="272"/>
            <ac:spMk id="6" creationId="{FD5AC3A5-7F45-4E92-9C5A-5CCCCE088E5C}"/>
          </ac:spMkLst>
        </pc:spChg>
        <pc:spChg chg="add mod">
          <ac:chgData name="Panagiotis Stasinakis" userId="a4cd4235f863c60e" providerId="LiveId" clId="{FBC01412-18C7-45AE-8BA1-7BC2701B2B61}" dt="2022-02-15T07:52:06.206" v="6174" actId="13822"/>
          <ac:spMkLst>
            <pc:docMk/>
            <pc:sldMk cId="912342906" sldId="272"/>
            <ac:spMk id="11" creationId="{F28D69D5-C587-4992-BD25-898DB87FF9B1}"/>
          </ac:spMkLst>
        </pc:spChg>
        <pc:spChg chg="add mod">
          <ac:chgData name="Panagiotis Stasinakis" userId="a4cd4235f863c60e" providerId="LiveId" clId="{FBC01412-18C7-45AE-8BA1-7BC2701B2B61}" dt="2022-02-15T07:53:38.560" v="6188" actId="207"/>
          <ac:spMkLst>
            <pc:docMk/>
            <pc:sldMk cId="912342906" sldId="272"/>
            <ac:spMk id="13" creationId="{CF82C3D6-51E8-4D81-A6E5-A89BB2A9EE9B}"/>
          </ac:spMkLst>
        </pc:spChg>
        <pc:spChg chg="add mod">
          <ac:chgData name="Panagiotis Stasinakis" userId="a4cd4235f863c60e" providerId="LiveId" clId="{FBC01412-18C7-45AE-8BA1-7BC2701B2B61}" dt="2022-02-15T07:53:32.674" v="6187" actId="1076"/>
          <ac:spMkLst>
            <pc:docMk/>
            <pc:sldMk cId="912342906" sldId="272"/>
            <ac:spMk id="15" creationId="{F7163587-9A26-477A-8B45-FD17592D3EA7}"/>
          </ac:spMkLst>
        </pc:spChg>
        <pc:picChg chg="add mod ord">
          <ac:chgData name="Panagiotis Stasinakis" userId="a4cd4235f863c60e" providerId="LiveId" clId="{FBC01412-18C7-45AE-8BA1-7BC2701B2B61}" dt="2022-02-15T07:51:34.137" v="6167" actId="14100"/>
          <ac:picMkLst>
            <pc:docMk/>
            <pc:sldMk cId="912342906" sldId="272"/>
            <ac:picMk id="8" creationId="{FA7F02FF-AE5B-49B6-96D1-03D29C9D3769}"/>
          </ac:picMkLst>
        </pc:picChg>
        <pc:picChg chg="add mod">
          <ac:chgData name="Panagiotis Stasinakis" userId="a4cd4235f863c60e" providerId="LiveId" clId="{FBC01412-18C7-45AE-8BA1-7BC2701B2B61}" dt="2022-02-15T07:51:37.669" v="6169" actId="14100"/>
          <ac:picMkLst>
            <pc:docMk/>
            <pc:sldMk cId="912342906" sldId="272"/>
            <ac:picMk id="10" creationId="{7B6FD7A2-8D52-4C9E-A312-42F6AACF989B}"/>
          </ac:picMkLst>
        </pc:picChg>
      </pc:sldChg>
    </pc:docChg>
  </pc:docChgLst>
  <pc:docChgLst>
    <pc:chgData name="Panagiotis Stasinakis" userId="a4cd4235f863c60e" providerId="LiveId" clId="{A1F96E90-4ED5-40A0-8F4A-8FCD0B193CAC}"/>
    <pc:docChg chg="undo custSel addSld delSld modSld sldOrd">
      <pc:chgData name="Panagiotis Stasinakis" userId="a4cd4235f863c60e" providerId="LiveId" clId="{A1F96E90-4ED5-40A0-8F4A-8FCD0B193CAC}" dt="2022-02-17T07:42:45.200" v="1971" actId="947"/>
      <pc:docMkLst>
        <pc:docMk/>
      </pc:docMkLst>
      <pc:sldChg chg="modSp mod">
        <pc:chgData name="Panagiotis Stasinakis" userId="a4cd4235f863c60e" providerId="LiveId" clId="{A1F96E90-4ED5-40A0-8F4A-8FCD0B193CAC}" dt="2022-02-17T07:42:45.200" v="1971" actId="947"/>
        <pc:sldMkLst>
          <pc:docMk/>
          <pc:sldMk cId="1013173355" sldId="256"/>
        </pc:sldMkLst>
        <pc:spChg chg="mod">
          <ac:chgData name="Panagiotis Stasinakis" userId="a4cd4235f863c60e" providerId="LiveId" clId="{A1F96E90-4ED5-40A0-8F4A-8FCD0B193CAC}" dt="2022-02-17T06:36:00.527" v="62" actId="20577"/>
          <ac:spMkLst>
            <pc:docMk/>
            <pc:sldMk cId="1013173355" sldId="256"/>
            <ac:spMk id="2" creationId="{402B6435-7A4A-40F1-AB15-0D0A22B874FB}"/>
          </ac:spMkLst>
        </pc:spChg>
        <pc:spChg chg="mod">
          <ac:chgData name="Panagiotis Stasinakis" userId="a4cd4235f863c60e" providerId="LiveId" clId="{A1F96E90-4ED5-40A0-8F4A-8FCD0B193CAC}" dt="2022-02-17T07:42:45.200" v="1971" actId="947"/>
          <ac:spMkLst>
            <pc:docMk/>
            <pc:sldMk cId="1013173355" sldId="256"/>
            <ac:spMk id="3" creationId="{FDC6224E-DEEF-4C7E-9512-003E55678833}"/>
          </ac:spMkLst>
        </pc:spChg>
      </pc:sldChg>
      <pc:sldChg chg="modSp mod modAnim">
        <pc:chgData name="Panagiotis Stasinakis" userId="a4cd4235f863c60e" providerId="LiveId" clId="{A1F96E90-4ED5-40A0-8F4A-8FCD0B193CAC}" dt="2022-02-17T06:39:16.253" v="584" actId="20577"/>
        <pc:sldMkLst>
          <pc:docMk/>
          <pc:sldMk cId="260327775" sldId="257"/>
        </pc:sldMkLst>
        <pc:spChg chg="mod">
          <ac:chgData name="Panagiotis Stasinakis" userId="a4cd4235f863c60e" providerId="LiveId" clId="{A1F96E90-4ED5-40A0-8F4A-8FCD0B193CAC}" dt="2022-02-17T06:36:16.110" v="83" actId="5793"/>
          <ac:spMkLst>
            <pc:docMk/>
            <pc:sldMk cId="260327775" sldId="257"/>
            <ac:spMk id="2" creationId="{BF057C73-1165-4FD9-9A06-F8119EA62055}"/>
          </ac:spMkLst>
        </pc:spChg>
        <pc:spChg chg="mod">
          <ac:chgData name="Panagiotis Stasinakis" userId="a4cd4235f863c60e" providerId="LiveId" clId="{A1F96E90-4ED5-40A0-8F4A-8FCD0B193CAC}" dt="2022-02-17T06:39:16.253" v="584" actId="20577"/>
          <ac:spMkLst>
            <pc:docMk/>
            <pc:sldMk cId="260327775" sldId="257"/>
            <ac:spMk id="3" creationId="{96036772-AABB-4531-82ED-F64DEBD15F4E}"/>
          </ac:spMkLst>
        </pc:spChg>
      </pc:sldChg>
      <pc:sldChg chg="addSp delSp modSp mod delAnim modAnim">
        <pc:chgData name="Panagiotis Stasinakis" userId="a4cd4235f863c60e" providerId="LiveId" clId="{A1F96E90-4ED5-40A0-8F4A-8FCD0B193CAC}" dt="2022-02-17T06:55:14.513" v="979"/>
        <pc:sldMkLst>
          <pc:docMk/>
          <pc:sldMk cId="3980112514" sldId="258"/>
        </pc:sldMkLst>
        <pc:spChg chg="mod">
          <ac:chgData name="Panagiotis Stasinakis" userId="a4cd4235f863c60e" providerId="LiveId" clId="{A1F96E90-4ED5-40A0-8F4A-8FCD0B193CAC}" dt="2022-02-17T06:42:55.728" v="657"/>
          <ac:spMkLst>
            <pc:docMk/>
            <pc:sldMk cId="3980112514" sldId="258"/>
            <ac:spMk id="2" creationId="{C65265CC-80F8-446B-807F-A56A8F48D96A}"/>
          </ac:spMkLst>
        </pc:spChg>
        <pc:spChg chg="mod">
          <ac:chgData name="Panagiotis Stasinakis" userId="a4cd4235f863c60e" providerId="LiveId" clId="{A1F96E90-4ED5-40A0-8F4A-8FCD0B193CAC}" dt="2022-02-17T06:47:14.473" v="926" actId="27636"/>
          <ac:spMkLst>
            <pc:docMk/>
            <pc:sldMk cId="3980112514" sldId="258"/>
            <ac:spMk id="3" creationId="{04237DAF-64F5-49AB-A9D9-3D9EE6A1CB83}"/>
          </ac:spMkLst>
        </pc:spChg>
        <pc:spChg chg="mod">
          <ac:chgData name="Panagiotis Stasinakis" userId="a4cd4235f863c60e" providerId="LiveId" clId="{A1F96E90-4ED5-40A0-8F4A-8FCD0B193CAC}" dt="2022-02-17T06:42:55.728" v="657"/>
          <ac:spMkLst>
            <pc:docMk/>
            <pc:sldMk cId="3980112514" sldId="258"/>
            <ac:spMk id="4" creationId="{F02AC0E6-1992-43F3-A967-62DB3DDC31AE}"/>
          </ac:spMkLst>
        </pc:spChg>
        <pc:spChg chg="mod">
          <ac:chgData name="Panagiotis Stasinakis" userId="a4cd4235f863c60e" providerId="LiveId" clId="{A1F96E90-4ED5-40A0-8F4A-8FCD0B193CAC}" dt="2022-02-17T06:42:55.728" v="657"/>
          <ac:spMkLst>
            <pc:docMk/>
            <pc:sldMk cId="3980112514" sldId="258"/>
            <ac:spMk id="5" creationId="{89E66CB1-EBE0-4462-B7B4-B645A82031C6}"/>
          </ac:spMkLst>
        </pc:spChg>
        <pc:spChg chg="mod">
          <ac:chgData name="Panagiotis Stasinakis" userId="a4cd4235f863c60e" providerId="LiveId" clId="{A1F96E90-4ED5-40A0-8F4A-8FCD0B193CAC}" dt="2022-02-17T06:42:55.728" v="657"/>
          <ac:spMkLst>
            <pc:docMk/>
            <pc:sldMk cId="3980112514" sldId="258"/>
            <ac:spMk id="6" creationId="{D8059FD7-EF5A-43FC-8A49-76024C060A05}"/>
          </ac:spMkLst>
        </pc:spChg>
        <pc:spChg chg="add del mod">
          <ac:chgData name="Panagiotis Stasinakis" userId="a4cd4235f863c60e" providerId="LiveId" clId="{A1F96E90-4ED5-40A0-8F4A-8FCD0B193CAC}" dt="2022-02-17T06:42:40.967" v="654" actId="478"/>
          <ac:spMkLst>
            <pc:docMk/>
            <pc:sldMk cId="3980112514" sldId="258"/>
            <ac:spMk id="9" creationId="{37F5ED7A-0F51-40D3-B52F-7551D88FCEDA}"/>
          </ac:spMkLst>
        </pc:spChg>
        <pc:spChg chg="add mod">
          <ac:chgData name="Panagiotis Stasinakis" userId="a4cd4235f863c60e" providerId="LiveId" clId="{A1F96E90-4ED5-40A0-8F4A-8FCD0B193CAC}" dt="2022-02-17T06:47:14.473" v="927" actId="27636"/>
          <ac:spMkLst>
            <pc:docMk/>
            <pc:sldMk cId="3980112514" sldId="258"/>
            <ac:spMk id="12" creationId="{74842FDF-8A93-4898-A10D-C0ABB6D452CD}"/>
          </ac:spMkLst>
        </pc:spChg>
        <pc:picChg chg="add mod">
          <ac:chgData name="Panagiotis Stasinakis" userId="a4cd4235f863c60e" providerId="LiveId" clId="{A1F96E90-4ED5-40A0-8F4A-8FCD0B193CAC}" dt="2022-02-17T06:43:00.709" v="658" actId="14100"/>
          <ac:picMkLst>
            <pc:docMk/>
            <pc:sldMk cId="3980112514" sldId="258"/>
            <ac:picMk id="8" creationId="{6031B79B-12B2-4047-9EEE-739EC3F1751B}"/>
          </ac:picMkLst>
        </pc:picChg>
        <pc:picChg chg="add del">
          <ac:chgData name="Panagiotis Stasinakis" userId="a4cd4235f863c60e" providerId="LiveId" clId="{A1F96E90-4ED5-40A0-8F4A-8FCD0B193CAC}" dt="2022-02-17T06:42:49.011" v="656" actId="478"/>
          <ac:picMkLst>
            <pc:docMk/>
            <pc:sldMk cId="3980112514" sldId="258"/>
            <ac:picMk id="11" creationId="{49C24E4B-0074-4E67-B8F5-19B5290EA3ED}"/>
          </ac:picMkLst>
        </pc:picChg>
        <pc:picChg chg="add mod">
          <ac:chgData name="Panagiotis Stasinakis" userId="a4cd4235f863c60e" providerId="LiveId" clId="{A1F96E90-4ED5-40A0-8F4A-8FCD0B193CAC}" dt="2022-02-17T06:43:22.906" v="660" actId="1076"/>
          <ac:picMkLst>
            <pc:docMk/>
            <pc:sldMk cId="3980112514" sldId="258"/>
            <ac:picMk id="14" creationId="{DD410B69-035B-4E86-84D7-6FB90D07317A}"/>
          </ac:picMkLst>
        </pc:picChg>
      </pc:sldChg>
      <pc:sldChg chg="del">
        <pc:chgData name="Panagiotis Stasinakis" userId="a4cd4235f863c60e" providerId="LiveId" clId="{A1F96E90-4ED5-40A0-8F4A-8FCD0B193CAC}" dt="2022-02-17T06:47:26.272" v="930" actId="47"/>
        <pc:sldMkLst>
          <pc:docMk/>
          <pc:sldMk cId="3983843910" sldId="259"/>
        </pc:sldMkLst>
      </pc:sldChg>
      <pc:sldChg chg="del">
        <pc:chgData name="Panagiotis Stasinakis" userId="a4cd4235f863c60e" providerId="LiveId" clId="{A1F96E90-4ED5-40A0-8F4A-8FCD0B193CAC}" dt="2022-02-17T06:47:29.049" v="934" actId="47"/>
        <pc:sldMkLst>
          <pc:docMk/>
          <pc:sldMk cId="728928349" sldId="260"/>
        </pc:sldMkLst>
      </pc:sldChg>
      <pc:sldChg chg="del">
        <pc:chgData name="Panagiotis Stasinakis" userId="a4cd4235f863c60e" providerId="LiveId" clId="{A1F96E90-4ED5-40A0-8F4A-8FCD0B193CAC}" dt="2022-02-17T06:47:27.268" v="931" actId="47"/>
        <pc:sldMkLst>
          <pc:docMk/>
          <pc:sldMk cId="2124475882" sldId="261"/>
        </pc:sldMkLst>
      </pc:sldChg>
      <pc:sldChg chg="del">
        <pc:chgData name="Panagiotis Stasinakis" userId="a4cd4235f863c60e" providerId="LiveId" clId="{A1F96E90-4ED5-40A0-8F4A-8FCD0B193CAC}" dt="2022-02-17T06:47:25.710" v="929" actId="47"/>
        <pc:sldMkLst>
          <pc:docMk/>
          <pc:sldMk cId="2523773009" sldId="262"/>
        </pc:sldMkLst>
      </pc:sldChg>
      <pc:sldChg chg="del">
        <pc:chgData name="Panagiotis Stasinakis" userId="a4cd4235f863c60e" providerId="LiveId" clId="{A1F96E90-4ED5-40A0-8F4A-8FCD0B193CAC}" dt="2022-02-17T06:47:27.971" v="932" actId="47"/>
        <pc:sldMkLst>
          <pc:docMk/>
          <pc:sldMk cId="2898449388" sldId="263"/>
        </pc:sldMkLst>
      </pc:sldChg>
      <pc:sldChg chg="del">
        <pc:chgData name="Panagiotis Stasinakis" userId="a4cd4235f863c60e" providerId="LiveId" clId="{A1F96E90-4ED5-40A0-8F4A-8FCD0B193CAC}" dt="2022-02-17T06:47:28.487" v="933" actId="47"/>
        <pc:sldMkLst>
          <pc:docMk/>
          <pc:sldMk cId="651244357" sldId="264"/>
        </pc:sldMkLst>
      </pc:sldChg>
      <pc:sldChg chg="del">
        <pc:chgData name="Panagiotis Stasinakis" userId="a4cd4235f863c60e" providerId="LiveId" clId="{A1F96E90-4ED5-40A0-8F4A-8FCD0B193CAC}" dt="2022-02-17T06:47:30.518" v="935" actId="47"/>
        <pc:sldMkLst>
          <pc:docMk/>
          <pc:sldMk cId="2377727467" sldId="265"/>
        </pc:sldMkLst>
      </pc:sldChg>
      <pc:sldChg chg="del">
        <pc:chgData name="Panagiotis Stasinakis" userId="a4cd4235f863c60e" providerId="LiveId" clId="{A1F96E90-4ED5-40A0-8F4A-8FCD0B193CAC}" dt="2022-02-17T06:47:31.299" v="936" actId="47"/>
        <pc:sldMkLst>
          <pc:docMk/>
          <pc:sldMk cId="36296541" sldId="266"/>
        </pc:sldMkLst>
      </pc:sldChg>
      <pc:sldChg chg="del">
        <pc:chgData name="Panagiotis Stasinakis" userId="a4cd4235f863c60e" providerId="LiveId" clId="{A1F96E90-4ED5-40A0-8F4A-8FCD0B193CAC}" dt="2022-02-17T06:47:32.002" v="937" actId="47"/>
        <pc:sldMkLst>
          <pc:docMk/>
          <pc:sldMk cId="3487192997" sldId="267"/>
        </pc:sldMkLst>
      </pc:sldChg>
      <pc:sldChg chg="del">
        <pc:chgData name="Panagiotis Stasinakis" userId="a4cd4235f863c60e" providerId="LiveId" clId="{A1F96E90-4ED5-40A0-8F4A-8FCD0B193CAC}" dt="2022-02-17T06:47:32.986" v="939" actId="47"/>
        <pc:sldMkLst>
          <pc:docMk/>
          <pc:sldMk cId="1474805060" sldId="268"/>
        </pc:sldMkLst>
      </pc:sldChg>
      <pc:sldChg chg="del">
        <pc:chgData name="Panagiotis Stasinakis" userId="a4cd4235f863c60e" providerId="LiveId" clId="{A1F96E90-4ED5-40A0-8F4A-8FCD0B193CAC}" dt="2022-02-17T06:47:32.517" v="938" actId="47"/>
        <pc:sldMkLst>
          <pc:docMk/>
          <pc:sldMk cId="2505131240" sldId="269"/>
        </pc:sldMkLst>
      </pc:sldChg>
      <pc:sldChg chg="del">
        <pc:chgData name="Panagiotis Stasinakis" userId="a4cd4235f863c60e" providerId="LiveId" clId="{A1F96E90-4ED5-40A0-8F4A-8FCD0B193CAC}" dt="2022-02-17T06:47:33.751" v="940" actId="47"/>
        <pc:sldMkLst>
          <pc:docMk/>
          <pc:sldMk cId="410112325" sldId="270"/>
        </pc:sldMkLst>
      </pc:sldChg>
      <pc:sldChg chg="addSp delSp modSp mod setBg">
        <pc:chgData name="Panagiotis Stasinakis" userId="a4cd4235f863c60e" providerId="LiveId" clId="{A1F96E90-4ED5-40A0-8F4A-8FCD0B193CAC}" dt="2022-02-17T07:06:15.171" v="1625" actId="14100"/>
        <pc:sldMkLst>
          <pc:docMk/>
          <pc:sldMk cId="1933656886" sldId="271"/>
        </pc:sldMkLst>
        <pc:spChg chg="mod">
          <ac:chgData name="Panagiotis Stasinakis" userId="a4cd4235f863c60e" providerId="LiveId" clId="{A1F96E90-4ED5-40A0-8F4A-8FCD0B193CAC}" dt="2022-02-17T07:06:15.171" v="1625" actId="14100"/>
          <ac:spMkLst>
            <pc:docMk/>
            <pc:sldMk cId="1933656886" sldId="271"/>
            <ac:spMk id="2" creationId="{3097A947-3760-455C-998D-71E7F32C3F17}"/>
          </ac:spMkLst>
        </pc:spChg>
        <pc:spChg chg="mod ord">
          <ac:chgData name="Panagiotis Stasinakis" userId="a4cd4235f863c60e" providerId="LiveId" clId="{A1F96E90-4ED5-40A0-8F4A-8FCD0B193CAC}" dt="2022-02-17T07:06:04.564" v="1616" actId="26606"/>
          <ac:spMkLst>
            <pc:docMk/>
            <pc:sldMk cId="1933656886" sldId="271"/>
            <ac:spMk id="3" creationId="{DE792540-BA00-40BB-9972-46EF31608615}"/>
          </ac:spMkLst>
        </pc:spChg>
        <pc:spChg chg="mod">
          <ac:chgData name="Panagiotis Stasinakis" userId="a4cd4235f863c60e" providerId="LiveId" clId="{A1F96E90-4ED5-40A0-8F4A-8FCD0B193CAC}" dt="2022-02-17T07:06:04.564" v="1616" actId="26606"/>
          <ac:spMkLst>
            <pc:docMk/>
            <pc:sldMk cId="1933656886" sldId="271"/>
            <ac:spMk id="4" creationId="{AECAC2FB-60B4-4567-993D-2DF0325B7DBE}"/>
          </ac:spMkLst>
        </pc:spChg>
        <pc:spChg chg="mod">
          <ac:chgData name="Panagiotis Stasinakis" userId="a4cd4235f863c60e" providerId="LiveId" clId="{A1F96E90-4ED5-40A0-8F4A-8FCD0B193CAC}" dt="2022-02-17T07:06:04.564" v="1616" actId="26606"/>
          <ac:spMkLst>
            <pc:docMk/>
            <pc:sldMk cId="1933656886" sldId="271"/>
            <ac:spMk id="5" creationId="{1A59DD8E-1E7B-4A4E-9A08-161C904662DD}"/>
          </ac:spMkLst>
        </pc:spChg>
        <pc:spChg chg="del">
          <ac:chgData name="Panagiotis Stasinakis" userId="a4cd4235f863c60e" providerId="LiveId" clId="{A1F96E90-4ED5-40A0-8F4A-8FCD0B193CAC}" dt="2022-02-17T07:06:04.564" v="1616" actId="26606"/>
          <ac:spMkLst>
            <pc:docMk/>
            <pc:sldMk cId="1933656886" sldId="271"/>
            <ac:spMk id="71" creationId="{0671A8AE-40A1-4631-A6B8-581AFF065482}"/>
          </ac:spMkLst>
        </pc:spChg>
        <pc:spChg chg="del">
          <ac:chgData name="Panagiotis Stasinakis" userId="a4cd4235f863c60e" providerId="LiveId" clId="{A1F96E90-4ED5-40A0-8F4A-8FCD0B193CAC}" dt="2022-02-17T07:06:04.564" v="1616" actId="26606"/>
          <ac:spMkLst>
            <pc:docMk/>
            <pc:sldMk cId="1933656886" sldId="271"/>
            <ac:spMk id="73" creationId="{AB58EF07-17C2-48CF-ABB0-EEF1F17CB8F0}"/>
          </ac:spMkLst>
        </pc:spChg>
        <pc:spChg chg="del">
          <ac:chgData name="Panagiotis Stasinakis" userId="a4cd4235f863c60e" providerId="LiveId" clId="{A1F96E90-4ED5-40A0-8F4A-8FCD0B193CAC}" dt="2022-02-17T07:06:04.564" v="1616" actId="26606"/>
          <ac:spMkLst>
            <pc:docMk/>
            <pc:sldMk cId="1933656886" sldId="271"/>
            <ac:spMk id="75" creationId="{AF2F604E-43BE-4DC3-B983-E071523364F8}"/>
          </ac:spMkLst>
        </pc:spChg>
        <pc:spChg chg="del">
          <ac:chgData name="Panagiotis Stasinakis" userId="a4cd4235f863c60e" providerId="LiveId" clId="{A1F96E90-4ED5-40A0-8F4A-8FCD0B193CAC}" dt="2022-02-17T07:06:04.564" v="1616" actId="26606"/>
          <ac:spMkLst>
            <pc:docMk/>
            <pc:sldMk cId="1933656886" sldId="271"/>
            <ac:spMk id="77" creationId="{08C9B587-E65E-4B52-B37C-ABEBB6E87928}"/>
          </ac:spMkLst>
        </pc:spChg>
        <pc:spChg chg="add">
          <ac:chgData name="Panagiotis Stasinakis" userId="a4cd4235f863c60e" providerId="LiveId" clId="{A1F96E90-4ED5-40A0-8F4A-8FCD0B193CAC}" dt="2022-02-17T07:06:04.564" v="1616" actId="26606"/>
          <ac:spMkLst>
            <pc:docMk/>
            <pc:sldMk cId="1933656886" sldId="271"/>
            <ac:spMk id="82" creationId="{E49CC64F-7275-4E33-961B-0C5CDC439875}"/>
          </ac:spMkLst>
        </pc:spChg>
        <pc:picChg chg="add mod ord">
          <ac:chgData name="Panagiotis Stasinakis" userId="a4cd4235f863c60e" providerId="LiveId" clId="{A1F96E90-4ED5-40A0-8F4A-8FCD0B193CAC}" dt="2022-02-17T07:06:04.564" v="1616" actId="26606"/>
          <ac:picMkLst>
            <pc:docMk/>
            <pc:sldMk cId="1933656886" sldId="271"/>
            <ac:picMk id="6" creationId="{808A15EA-AA92-47A9-B0B2-92F4D3593651}"/>
          </ac:picMkLst>
        </pc:picChg>
        <pc:picChg chg="del">
          <ac:chgData name="Panagiotis Stasinakis" userId="a4cd4235f863c60e" providerId="LiveId" clId="{A1F96E90-4ED5-40A0-8F4A-8FCD0B193CAC}" dt="2022-02-17T07:05:58.234" v="1614" actId="478"/>
          <ac:picMkLst>
            <pc:docMk/>
            <pc:sldMk cId="1933656886" sldId="271"/>
            <ac:picMk id="1026" creationId="{86E7C802-5A0D-4717-B972-0BC742C2CD92}"/>
          </ac:picMkLst>
        </pc:picChg>
      </pc:sldChg>
      <pc:sldChg chg="del">
        <pc:chgData name="Panagiotis Stasinakis" userId="a4cd4235f863c60e" providerId="LiveId" clId="{A1F96E90-4ED5-40A0-8F4A-8FCD0B193CAC}" dt="2022-02-17T06:36:08.760" v="63" actId="47"/>
        <pc:sldMkLst>
          <pc:docMk/>
          <pc:sldMk cId="912342906" sldId="272"/>
        </pc:sldMkLst>
      </pc:sldChg>
      <pc:sldChg chg="addSp delSp modSp new mod modAnim">
        <pc:chgData name="Panagiotis Stasinakis" userId="a4cd4235f863c60e" providerId="LiveId" clId="{A1F96E90-4ED5-40A0-8F4A-8FCD0B193CAC}" dt="2022-02-17T06:54:54.995" v="977"/>
        <pc:sldMkLst>
          <pc:docMk/>
          <pc:sldMk cId="3133215453" sldId="272"/>
        </pc:sldMkLst>
        <pc:spChg chg="mod">
          <ac:chgData name="Panagiotis Stasinakis" userId="a4cd4235f863c60e" providerId="LiveId" clId="{A1F96E90-4ED5-40A0-8F4A-8FCD0B193CAC}" dt="2022-02-17T06:51:07.252" v="959" actId="20577"/>
          <ac:spMkLst>
            <pc:docMk/>
            <pc:sldMk cId="3133215453" sldId="272"/>
            <ac:spMk id="2" creationId="{D7CCD487-A0DA-413B-A246-1BDB9D79C980}"/>
          </ac:spMkLst>
        </pc:spChg>
        <pc:spChg chg="del">
          <ac:chgData name="Panagiotis Stasinakis" userId="a4cd4235f863c60e" providerId="LiveId" clId="{A1F96E90-4ED5-40A0-8F4A-8FCD0B193CAC}" dt="2022-02-17T06:51:13.074" v="960" actId="22"/>
          <ac:spMkLst>
            <pc:docMk/>
            <pc:sldMk cId="3133215453" sldId="272"/>
            <ac:spMk id="3" creationId="{E1DA9D48-C698-4D54-9B36-CD817BC97630}"/>
          </ac:spMkLst>
        </pc:spChg>
        <pc:spChg chg="del">
          <ac:chgData name="Panagiotis Stasinakis" userId="a4cd4235f863c60e" providerId="LiveId" clId="{A1F96E90-4ED5-40A0-8F4A-8FCD0B193CAC}" dt="2022-02-17T06:53:48.492" v="972" actId="22"/>
          <ac:spMkLst>
            <pc:docMk/>
            <pc:sldMk cId="3133215453" sldId="272"/>
            <ac:spMk id="4" creationId="{F6DA0AA5-E37A-4912-B5B8-9B51F39DE952}"/>
          </ac:spMkLst>
        </pc:spChg>
        <pc:spChg chg="add mod">
          <ac:chgData name="Panagiotis Stasinakis" userId="a4cd4235f863c60e" providerId="LiveId" clId="{A1F96E90-4ED5-40A0-8F4A-8FCD0B193CAC}" dt="2022-02-17T06:51:34.053" v="965" actId="1076"/>
          <ac:spMkLst>
            <pc:docMk/>
            <pc:sldMk cId="3133215453" sldId="272"/>
            <ac:spMk id="11" creationId="{43F18A02-E95D-4477-8427-565DE244E982}"/>
          </ac:spMkLst>
        </pc:spChg>
        <pc:spChg chg="add mod">
          <ac:chgData name="Panagiotis Stasinakis" userId="a4cd4235f863c60e" providerId="LiveId" clId="{A1F96E90-4ED5-40A0-8F4A-8FCD0B193CAC}" dt="2022-02-17T06:52:09.632" v="971"/>
          <ac:spMkLst>
            <pc:docMk/>
            <pc:sldMk cId="3133215453" sldId="272"/>
            <ac:spMk id="12" creationId="{8B8657AA-4B61-4657-8A14-6E7C357076A6}"/>
          </ac:spMkLst>
        </pc:spChg>
        <pc:picChg chg="add mod ord">
          <ac:chgData name="Panagiotis Stasinakis" userId="a4cd4235f863c60e" providerId="LiveId" clId="{A1F96E90-4ED5-40A0-8F4A-8FCD0B193CAC}" dt="2022-02-17T06:51:20.799" v="961" actId="1076"/>
          <ac:picMkLst>
            <pc:docMk/>
            <pc:sldMk cId="3133215453" sldId="272"/>
            <ac:picMk id="9" creationId="{E5A9ABF9-0A85-4C23-A461-ADAECADA3058}"/>
          </ac:picMkLst>
        </pc:picChg>
        <pc:picChg chg="add mod ord">
          <ac:chgData name="Panagiotis Stasinakis" userId="a4cd4235f863c60e" providerId="LiveId" clId="{A1F96E90-4ED5-40A0-8F4A-8FCD0B193CAC}" dt="2022-02-17T06:53:51.258" v="973" actId="1076"/>
          <ac:picMkLst>
            <pc:docMk/>
            <pc:sldMk cId="3133215453" sldId="272"/>
            <ac:picMk id="14" creationId="{BC00C076-0307-4A2D-B743-9FA7856C63B4}"/>
          </ac:picMkLst>
        </pc:picChg>
        <pc:picChg chg="add mod">
          <ac:chgData name="Panagiotis Stasinakis" userId="a4cd4235f863c60e" providerId="LiveId" clId="{A1F96E90-4ED5-40A0-8F4A-8FCD0B193CAC}" dt="2022-02-17T06:54:47.261" v="975" actId="1076"/>
          <ac:picMkLst>
            <pc:docMk/>
            <pc:sldMk cId="3133215453" sldId="272"/>
            <ac:picMk id="16" creationId="{9282CDE6-ADA4-45A7-9B7E-E6D9D83F5FB1}"/>
          </ac:picMkLst>
        </pc:picChg>
      </pc:sldChg>
      <pc:sldChg chg="addSp delSp modSp new mod modAnim">
        <pc:chgData name="Panagiotis Stasinakis" userId="a4cd4235f863c60e" providerId="LiveId" clId="{A1F96E90-4ED5-40A0-8F4A-8FCD0B193CAC}" dt="2022-02-17T06:58:21.292" v="1042"/>
        <pc:sldMkLst>
          <pc:docMk/>
          <pc:sldMk cId="1519905361" sldId="273"/>
        </pc:sldMkLst>
        <pc:spChg chg="mod">
          <ac:chgData name="Panagiotis Stasinakis" userId="a4cd4235f863c60e" providerId="LiveId" clId="{A1F96E90-4ED5-40A0-8F4A-8FCD0B193CAC}" dt="2022-02-17T06:55:35.702" v="1000" actId="20577"/>
          <ac:spMkLst>
            <pc:docMk/>
            <pc:sldMk cId="1519905361" sldId="273"/>
            <ac:spMk id="2" creationId="{B9262C6E-0B49-45D7-AE24-E9D5CFC73E40}"/>
          </ac:spMkLst>
        </pc:spChg>
        <pc:spChg chg="del">
          <ac:chgData name="Panagiotis Stasinakis" userId="a4cd4235f863c60e" providerId="LiveId" clId="{A1F96E90-4ED5-40A0-8F4A-8FCD0B193CAC}" dt="2022-02-17T06:56:51.971" v="1033" actId="22"/>
          <ac:spMkLst>
            <pc:docMk/>
            <pc:sldMk cId="1519905361" sldId="273"/>
            <ac:spMk id="3" creationId="{BDE99FBC-85FA-4F47-BC16-144B4BD96D49}"/>
          </ac:spMkLst>
        </pc:spChg>
        <pc:spChg chg="del">
          <ac:chgData name="Panagiotis Stasinakis" userId="a4cd4235f863c60e" providerId="LiveId" clId="{A1F96E90-4ED5-40A0-8F4A-8FCD0B193CAC}" dt="2022-02-17T06:57:19.185" v="1035" actId="22"/>
          <ac:spMkLst>
            <pc:docMk/>
            <pc:sldMk cId="1519905361" sldId="273"/>
            <ac:spMk id="4" creationId="{EB400E70-9014-4B58-875A-AFA65A43FA67}"/>
          </ac:spMkLst>
        </pc:spChg>
        <pc:picChg chg="add mod ord">
          <ac:chgData name="Panagiotis Stasinakis" userId="a4cd4235f863c60e" providerId="LiveId" clId="{A1F96E90-4ED5-40A0-8F4A-8FCD0B193CAC}" dt="2022-02-17T06:56:56.738" v="1034" actId="14100"/>
          <ac:picMkLst>
            <pc:docMk/>
            <pc:sldMk cId="1519905361" sldId="273"/>
            <ac:picMk id="9" creationId="{B34382A5-9EC7-44FC-B6E9-7BCF1D8E8804}"/>
          </ac:picMkLst>
        </pc:picChg>
        <pc:picChg chg="add mod ord">
          <ac:chgData name="Panagiotis Stasinakis" userId="a4cd4235f863c60e" providerId="LiveId" clId="{A1F96E90-4ED5-40A0-8F4A-8FCD0B193CAC}" dt="2022-02-17T06:57:21.545" v="1036" actId="1076"/>
          <ac:picMkLst>
            <pc:docMk/>
            <pc:sldMk cId="1519905361" sldId="273"/>
            <ac:picMk id="11" creationId="{43AC18EC-DA46-446B-9A08-82947DC9ABAA}"/>
          </ac:picMkLst>
        </pc:picChg>
        <pc:picChg chg="add mod">
          <ac:chgData name="Panagiotis Stasinakis" userId="a4cd4235f863c60e" providerId="LiveId" clId="{A1F96E90-4ED5-40A0-8F4A-8FCD0B193CAC}" dt="2022-02-17T06:58:04.123" v="1041" actId="1076"/>
          <ac:picMkLst>
            <pc:docMk/>
            <pc:sldMk cId="1519905361" sldId="273"/>
            <ac:picMk id="13" creationId="{C6828E1C-43C1-434E-BE0D-08EA5B4D874C}"/>
          </ac:picMkLst>
        </pc:picChg>
      </pc:sldChg>
      <pc:sldChg chg="addSp delSp modSp new mod ord modAnim">
        <pc:chgData name="Panagiotis Stasinakis" userId="a4cd4235f863c60e" providerId="LiveId" clId="{A1F96E90-4ED5-40A0-8F4A-8FCD0B193CAC}" dt="2022-02-17T07:04:30.208" v="1613"/>
        <pc:sldMkLst>
          <pc:docMk/>
          <pc:sldMk cId="2189650774" sldId="274"/>
        </pc:sldMkLst>
        <pc:spChg chg="mod">
          <ac:chgData name="Panagiotis Stasinakis" userId="a4cd4235f863c60e" providerId="LiveId" clId="{A1F96E90-4ED5-40A0-8F4A-8FCD0B193CAC}" dt="2022-02-17T06:55:54.421" v="1032" actId="20577"/>
          <ac:spMkLst>
            <pc:docMk/>
            <pc:sldMk cId="2189650774" sldId="274"/>
            <ac:spMk id="2" creationId="{D999EE1D-446B-4AB0-8EFC-A69E02235A9E}"/>
          </ac:spMkLst>
        </pc:spChg>
        <pc:spChg chg="del">
          <ac:chgData name="Panagiotis Stasinakis" userId="a4cd4235f863c60e" providerId="LiveId" clId="{A1F96E90-4ED5-40A0-8F4A-8FCD0B193CAC}" dt="2022-02-17T06:59:46.712" v="1043" actId="22"/>
          <ac:spMkLst>
            <pc:docMk/>
            <pc:sldMk cId="2189650774" sldId="274"/>
            <ac:spMk id="3" creationId="{3AB198B4-470D-45EB-BBDF-8982C9FD2CD3}"/>
          </ac:spMkLst>
        </pc:spChg>
        <pc:spChg chg="del">
          <ac:chgData name="Panagiotis Stasinakis" userId="a4cd4235f863c60e" providerId="LiveId" clId="{A1F96E90-4ED5-40A0-8F4A-8FCD0B193CAC}" dt="2022-02-17T07:00:05.706" v="1045" actId="22"/>
          <ac:spMkLst>
            <pc:docMk/>
            <pc:sldMk cId="2189650774" sldId="274"/>
            <ac:spMk id="4" creationId="{D78D1319-8B13-488A-97B8-F99B468180A9}"/>
          </ac:spMkLst>
        </pc:spChg>
        <pc:spChg chg="add del mod">
          <ac:chgData name="Panagiotis Stasinakis" userId="a4cd4235f863c60e" providerId="LiveId" clId="{A1F96E90-4ED5-40A0-8F4A-8FCD0B193CAC}" dt="2022-02-17T07:01:37.456" v="1059" actId="22"/>
          <ac:spMkLst>
            <pc:docMk/>
            <pc:sldMk cId="2189650774" sldId="274"/>
            <ac:spMk id="15" creationId="{D4C33987-5864-4F0B-B303-245FE3D1C850}"/>
          </ac:spMkLst>
        </pc:spChg>
        <pc:picChg chg="add del mod ord">
          <ac:chgData name="Panagiotis Stasinakis" userId="a4cd4235f863c60e" providerId="LiveId" clId="{A1F96E90-4ED5-40A0-8F4A-8FCD0B193CAC}" dt="2022-02-17T07:01:34.804" v="1058" actId="478"/>
          <ac:picMkLst>
            <pc:docMk/>
            <pc:sldMk cId="2189650774" sldId="274"/>
            <ac:picMk id="9" creationId="{BE3FD9D9-6517-4BB0-A4EC-148CFF35AA6B}"/>
          </ac:picMkLst>
        </pc:picChg>
        <pc:picChg chg="add mod ord">
          <ac:chgData name="Panagiotis Stasinakis" userId="a4cd4235f863c60e" providerId="LiveId" clId="{A1F96E90-4ED5-40A0-8F4A-8FCD0B193CAC}" dt="2022-02-17T07:00:08.699" v="1046" actId="1076"/>
          <ac:picMkLst>
            <pc:docMk/>
            <pc:sldMk cId="2189650774" sldId="274"/>
            <ac:picMk id="11" creationId="{723FF730-8B89-49AE-B7C2-8514B2305398}"/>
          </ac:picMkLst>
        </pc:picChg>
        <pc:picChg chg="add mod">
          <ac:chgData name="Panagiotis Stasinakis" userId="a4cd4235f863c60e" providerId="LiveId" clId="{A1F96E90-4ED5-40A0-8F4A-8FCD0B193CAC}" dt="2022-02-17T07:01:04.970" v="1056" actId="14100"/>
          <ac:picMkLst>
            <pc:docMk/>
            <pc:sldMk cId="2189650774" sldId="274"/>
            <ac:picMk id="13" creationId="{32E974F7-5573-451F-9759-52A2B3978D3A}"/>
          </ac:picMkLst>
        </pc:picChg>
        <pc:picChg chg="add mod ord">
          <ac:chgData name="Panagiotis Stasinakis" userId="a4cd4235f863c60e" providerId="LiveId" clId="{A1F96E90-4ED5-40A0-8F4A-8FCD0B193CAC}" dt="2022-02-17T07:01:37.456" v="1059" actId="22"/>
          <ac:picMkLst>
            <pc:docMk/>
            <pc:sldMk cId="2189650774" sldId="274"/>
            <ac:picMk id="17" creationId="{3B777191-64F2-404F-A5D0-2DFCAC7DF8DF}"/>
          </ac:picMkLst>
        </pc:picChg>
      </pc:sldChg>
      <pc:sldChg chg="addSp delSp modSp new mod modAnim">
        <pc:chgData name="Panagiotis Stasinakis" userId="a4cd4235f863c60e" providerId="LiveId" clId="{A1F96E90-4ED5-40A0-8F4A-8FCD0B193CAC}" dt="2022-02-17T07:21:59.653" v="1967" actId="20577"/>
        <pc:sldMkLst>
          <pc:docMk/>
          <pc:sldMk cId="3811580962" sldId="275"/>
        </pc:sldMkLst>
        <pc:spChg chg="mod">
          <ac:chgData name="Panagiotis Stasinakis" userId="a4cd4235f863c60e" providerId="LiveId" clId="{A1F96E90-4ED5-40A0-8F4A-8FCD0B193CAC}" dt="2022-02-17T07:20:35.950" v="1917"/>
          <ac:spMkLst>
            <pc:docMk/>
            <pc:sldMk cId="3811580962" sldId="275"/>
            <ac:spMk id="2" creationId="{EE0FF095-9B1D-4532-B37E-0F3CE6FD7264}"/>
          </ac:spMkLst>
        </pc:spChg>
        <pc:spChg chg="mod">
          <ac:chgData name="Panagiotis Stasinakis" userId="a4cd4235f863c60e" providerId="LiveId" clId="{A1F96E90-4ED5-40A0-8F4A-8FCD0B193CAC}" dt="2022-02-17T07:21:59.653" v="1967" actId="20577"/>
          <ac:spMkLst>
            <pc:docMk/>
            <pc:sldMk cId="3811580962" sldId="275"/>
            <ac:spMk id="3" creationId="{A8682451-A7EB-469E-B26E-66DFAB1D7027}"/>
          </ac:spMkLst>
        </pc:spChg>
        <pc:spChg chg="del mod">
          <ac:chgData name="Panagiotis Stasinakis" userId="a4cd4235f863c60e" providerId="LiveId" clId="{A1F96E90-4ED5-40A0-8F4A-8FCD0B193CAC}" dt="2022-02-17T07:04:21.574" v="1610"/>
          <ac:spMkLst>
            <pc:docMk/>
            <pc:sldMk cId="3811580962" sldId="275"/>
            <ac:spMk id="4" creationId="{1CC17189-A3C7-4AF0-AE22-091523F5F467}"/>
          </ac:spMkLst>
        </pc:spChg>
        <pc:spChg chg="add del mod">
          <ac:chgData name="Panagiotis Stasinakis" userId="a4cd4235f863c60e" providerId="LiveId" clId="{A1F96E90-4ED5-40A0-8F4A-8FCD0B193CAC}" dt="2022-02-17T07:20:40.914" v="1920" actId="22"/>
          <ac:spMkLst>
            <pc:docMk/>
            <pc:sldMk cId="3811580962" sldId="275"/>
            <ac:spMk id="4" creationId="{CF33E596-8C4F-4169-92A7-0F5ACBAB2F45}"/>
          </ac:spMkLst>
        </pc:spChg>
        <pc:spChg chg="mod">
          <ac:chgData name="Panagiotis Stasinakis" userId="a4cd4235f863c60e" providerId="LiveId" clId="{A1F96E90-4ED5-40A0-8F4A-8FCD0B193CAC}" dt="2022-02-17T07:20:35.950" v="1917"/>
          <ac:spMkLst>
            <pc:docMk/>
            <pc:sldMk cId="3811580962" sldId="275"/>
            <ac:spMk id="5" creationId="{42A5B38D-06E5-40E0-96DE-62AC913E20A7}"/>
          </ac:spMkLst>
        </pc:spChg>
        <pc:spChg chg="mod">
          <ac:chgData name="Panagiotis Stasinakis" userId="a4cd4235f863c60e" providerId="LiveId" clId="{A1F96E90-4ED5-40A0-8F4A-8FCD0B193CAC}" dt="2022-02-17T07:20:35.950" v="1917"/>
          <ac:spMkLst>
            <pc:docMk/>
            <pc:sldMk cId="3811580962" sldId="275"/>
            <ac:spMk id="6" creationId="{FC245011-8A8F-4E81-9C43-B207AFB138E9}"/>
          </ac:spMkLst>
        </pc:spChg>
        <pc:spChg chg="mod">
          <ac:chgData name="Panagiotis Stasinakis" userId="a4cd4235f863c60e" providerId="LiveId" clId="{A1F96E90-4ED5-40A0-8F4A-8FCD0B193CAC}" dt="2022-02-17T07:20:35.950" v="1917"/>
          <ac:spMkLst>
            <pc:docMk/>
            <pc:sldMk cId="3811580962" sldId="275"/>
            <ac:spMk id="7" creationId="{5FE66995-1C1C-4D19-89F4-9CE874905621}"/>
          </ac:spMkLst>
        </pc:spChg>
        <pc:picChg chg="add mod ord">
          <ac:chgData name="Panagiotis Stasinakis" userId="a4cd4235f863c60e" providerId="LiveId" clId="{A1F96E90-4ED5-40A0-8F4A-8FCD0B193CAC}" dt="2022-02-17T07:21:38.233" v="1957" actId="14100"/>
          <ac:picMkLst>
            <pc:docMk/>
            <pc:sldMk cId="3811580962" sldId="275"/>
            <ac:picMk id="9" creationId="{93606267-2B56-41A7-BCE0-A7E68336686F}"/>
          </ac:picMkLst>
        </pc:picChg>
      </pc:sldChg>
    </pc:docChg>
  </pc:docChgLst>
  <pc:docChgLst>
    <pc:chgData name="Panagiotis Stasinakis" userId="a4cd4235f863c60e" providerId="LiveId" clId="{F31E4B3F-1AD2-46CC-8748-B3A14A582B7E}"/>
    <pc:docChg chg="undo custSel modSld">
      <pc:chgData name="Panagiotis Stasinakis" userId="a4cd4235f863c60e" providerId="LiveId" clId="{F31E4B3F-1AD2-46CC-8748-B3A14A582B7E}" dt="2023-10-05T00:55:57.080" v="242" actId="6549"/>
      <pc:docMkLst>
        <pc:docMk/>
      </pc:docMkLst>
      <pc:sldChg chg="modSp mod">
        <pc:chgData name="Panagiotis Stasinakis" userId="a4cd4235f863c60e" providerId="LiveId" clId="{F31E4B3F-1AD2-46CC-8748-B3A14A582B7E}" dt="2023-10-05T00:49:10.024" v="80" actId="20577"/>
        <pc:sldMkLst>
          <pc:docMk/>
          <pc:sldMk cId="1013173355" sldId="256"/>
        </pc:sldMkLst>
        <pc:spChg chg="mod">
          <ac:chgData name="Panagiotis Stasinakis" userId="a4cd4235f863c60e" providerId="LiveId" clId="{F31E4B3F-1AD2-46CC-8748-B3A14A582B7E}" dt="2023-10-05T00:49:10.024" v="80" actId="20577"/>
          <ac:spMkLst>
            <pc:docMk/>
            <pc:sldMk cId="1013173355" sldId="256"/>
            <ac:spMk id="3" creationId="{FDC6224E-DEEF-4C7E-9512-003E55678833}"/>
          </ac:spMkLst>
        </pc:spChg>
      </pc:sldChg>
      <pc:sldChg chg="modSp mod">
        <pc:chgData name="Panagiotis Stasinakis" userId="a4cd4235f863c60e" providerId="LiveId" clId="{F31E4B3F-1AD2-46CC-8748-B3A14A582B7E}" dt="2023-10-05T00:51:30.927" v="144" actId="20577"/>
        <pc:sldMkLst>
          <pc:docMk/>
          <pc:sldMk cId="1933656886" sldId="271"/>
        </pc:sldMkLst>
        <pc:spChg chg="mod">
          <ac:chgData name="Panagiotis Stasinakis" userId="a4cd4235f863c60e" providerId="LiveId" clId="{F31E4B3F-1AD2-46CC-8748-B3A14A582B7E}" dt="2023-10-05T00:51:30.927" v="144" actId="20577"/>
          <ac:spMkLst>
            <pc:docMk/>
            <pc:sldMk cId="1933656886" sldId="271"/>
            <ac:spMk id="2" creationId="{3097A947-3760-455C-998D-71E7F32C3F17}"/>
          </ac:spMkLst>
        </pc:spChg>
      </pc:sldChg>
      <pc:sldChg chg="addSp modSp mod modAnim">
        <pc:chgData name="Panagiotis Stasinakis" userId="a4cd4235f863c60e" providerId="LiveId" clId="{F31E4B3F-1AD2-46CC-8748-B3A14A582B7E}" dt="2023-10-05T00:55:57.080" v="242" actId="6549"/>
        <pc:sldMkLst>
          <pc:docMk/>
          <pc:sldMk cId="3811580962" sldId="275"/>
        </pc:sldMkLst>
        <pc:spChg chg="mod">
          <ac:chgData name="Panagiotis Stasinakis" userId="a4cd4235f863c60e" providerId="LiveId" clId="{F31E4B3F-1AD2-46CC-8748-B3A14A582B7E}" dt="2023-10-05T00:50:37.445" v="86" actId="6549"/>
          <ac:spMkLst>
            <pc:docMk/>
            <pc:sldMk cId="3811580962" sldId="275"/>
            <ac:spMk id="2" creationId="{EE0FF095-9B1D-4532-B37E-0F3CE6FD7264}"/>
          </ac:spMkLst>
        </pc:spChg>
        <pc:spChg chg="mod">
          <ac:chgData name="Panagiotis Stasinakis" userId="a4cd4235f863c60e" providerId="LiveId" clId="{F31E4B3F-1AD2-46CC-8748-B3A14A582B7E}" dt="2023-10-05T00:51:10.567" v="133" actId="6549"/>
          <ac:spMkLst>
            <pc:docMk/>
            <pc:sldMk cId="3811580962" sldId="275"/>
            <ac:spMk id="3" creationId="{A8682451-A7EB-469E-B26E-66DFAB1D7027}"/>
          </ac:spMkLst>
        </pc:spChg>
        <pc:spChg chg="add mod">
          <ac:chgData name="Panagiotis Stasinakis" userId="a4cd4235f863c60e" providerId="LiveId" clId="{F31E4B3F-1AD2-46CC-8748-B3A14A582B7E}" dt="2023-10-05T00:55:57.080" v="242" actId="6549"/>
          <ac:spMkLst>
            <pc:docMk/>
            <pc:sldMk cId="3811580962" sldId="275"/>
            <ac:spMk id="10" creationId="{7D6626DB-0D16-4269-A07F-B447BFF7E0B7}"/>
          </ac:spMkLst>
        </pc:spChg>
        <pc:picChg chg="mod">
          <ac:chgData name="Panagiotis Stasinakis" userId="a4cd4235f863c60e" providerId="LiveId" clId="{F31E4B3F-1AD2-46CC-8748-B3A14A582B7E}" dt="2023-10-05T00:54:55.450" v="155" actId="1076"/>
          <ac:picMkLst>
            <pc:docMk/>
            <pc:sldMk cId="3811580962" sldId="275"/>
            <ac:picMk id="9" creationId="{93606267-2B56-41A7-BCE0-A7E68336686F}"/>
          </ac:picMkLst>
        </pc:picChg>
      </pc:sldChg>
    </pc:docChg>
  </pc:docChgLst>
  <pc:docChgLst>
    <pc:chgData name="Panagiotis Stasinakis" userId="a4cd4235f863c60e" providerId="LiveId" clId="{4A5FE991-F47A-43CF-86FA-F2C4AA3E3817}"/>
    <pc:docChg chg="modSld">
      <pc:chgData name="Panagiotis Stasinakis" userId="a4cd4235f863c60e" providerId="LiveId" clId="{4A5FE991-F47A-43CF-86FA-F2C4AA3E3817}" dt="2022-03-11T08:41:34.530" v="20" actId="6549"/>
      <pc:docMkLst>
        <pc:docMk/>
      </pc:docMkLst>
      <pc:sldChg chg="modSp">
        <pc:chgData name="Panagiotis Stasinakis" userId="a4cd4235f863c60e" providerId="LiveId" clId="{4A5FE991-F47A-43CF-86FA-F2C4AA3E3817}" dt="2022-03-11T08:41:34.530" v="20" actId="6549"/>
        <pc:sldMkLst>
          <pc:docMk/>
          <pc:sldMk cId="3811580962" sldId="275"/>
        </pc:sldMkLst>
        <pc:spChg chg="mod">
          <ac:chgData name="Panagiotis Stasinakis" userId="a4cd4235f863c60e" providerId="LiveId" clId="{4A5FE991-F47A-43CF-86FA-F2C4AA3E3817}" dt="2022-03-11T08:41:34.530" v="20" actId="6549"/>
          <ac:spMkLst>
            <pc:docMk/>
            <pc:sldMk cId="3811580962" sldId="275"/>
            <ac:spMk id="3" creationId="{A8682451-A7EB-469E-B26E-66DFAB1D702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Θέση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89EAB9-350F-4700-A96C-9D40E0BA32E9}" type="datetimeFigureOut">
              <a:rPr lang="el-GR" smtClean="0"/>
              <a:t>5/10/2023</a:t>
            </a:fld>
            <a:endParaRPr lang="el-GR"/>
          </a:p>
        </p:txBody>
      </p:sp>
      <p:sp>
        <p:nvSpPr>
          <p:cNvPr id="4" name="Θέση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Θέση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6" name="Θέση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Θέση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063599-B768-445F-BC52-27A74364B6BD}" type="slidenum">
              <a:rPr lang="el-GR" smtClean="0"/>
              <a:t>‹#›</a:t>
            </a:fld>
            <a:endParaRPr lang="el-GR"/>
          </a:p>
        </p:txBody>
      </p:sp>
    </p:spTree>
    <p:extLst>
      <p:ext uri="{BB962C8B-B14F-4D97-AF65-F5344CB8AC3E}">
        <p14:creationId xmlns:p14="http://schemas.microsoft.com/office/powerpoint/2010/main" val="1829515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A2C7429-589A-4536-9120-A2A98B66E5BE}"/>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179064BC-DA22-4DF0-B3D4-2E716896F3A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64295D4D-576C-4780-8EF4-198E49F789A8}"/>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1FC2CF70-5357-4FAA-9FE9-A38BF9FA4F9A}"/>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951238B2-96B0-4B2C-BEF9-C884C1CA46D0}"/>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34876231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381725B-7083-4BBC-8BA9-60864B576C9B}"/>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2CB4B75B-9F2C-4314-9185-6D969189BD2E}"/>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E9284CDA-A46F-4D13-92EF-BDA27F5590CA}"/>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FD08A29E-7E18-435A-844E-451E3718D222}"/>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4C57546A-4BE3-4A73-8174-BE25C2743740}"/>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3848859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522F39EB-2F78-46D7-B46F-DEE54B5008FB}"/>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1AA2E23A-2E54-4624-AE6D-161EDC89E3E0}"/>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D0B8CD69-5DC0-46CD-B382-9D34C4F2304A}"/>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CB39F109-9B27-43D5-8B4A-87EC866DB825}"/>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F637AD59-5D12-4725-B663-55FA83A807D0}"/>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2992695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3551EF0-6BA6-41B3-8D5A-41434A6885EB}"/>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33BD904-829D-4B2D-B2E1-9F52F0C94A41}"/>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7A7135DB-23F3-45AE-BE54-79457654413C}"/>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D524C8F9-755E-41D2-99F7-C627DB16C317}"/>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2A859F53-A7DB-466A-B75F-1D67B4E26F75}"/>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1930280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5167D26-5C20-4DEB-90EB-AB1A38BE621E}"/>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4DDDF40A-C0A1-4066-B240-4BE0D6C1BF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F0F040D4-BC26-4353-AFCF-EFFADE736516}"/>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936C41DB-1C35-460F-BDBE-4CC3DF54B5AB}"/>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16A6EC66-6ED5-4830-BBD1-17B38C6675B1}"/>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1902758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4AEB053-370D-447F-B0A8-881E2D5C8360}"/>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FBC3508B-F989-4C08-8696-8E1C8C5ADA48}"/>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61E22060-70CA-416C-9673-02E7F50BEF4A}"/>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6037DE8C-29A2-4DE6-9823-9B98C120EE16}"/>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D1C47C29-ABD9-447D-883F-5DD862B35911}"/>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23835AA6-C5D3-4A5C-AD37-2024D01E8FF5}"/>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778002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E257000-A1E7-4CDB-B302-A79DF78F32D7}"/>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5DE7A6CA-39F7-4CA3-8849-830588CB6F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D1EC04ED-DBF4-444C-84D8-DFBB226FAAF4}"/>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15E75A26-A3DC-4BFC-BDDB-BF0CC0C885E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656D8635-2806-42CF-87E2-AE164F5AC5D9}"/>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69030C83-27DF-491A-90BA-865A67AA9331}"/>
              </a:ext>
            </a:extLst>
          </p:cNvPr>
          <p:cNvSpPr>
            <a:spLocks noGrp="1"/>
          </p:cNvSpPr>
          <p:nvPr>
            <p:ph type="dt" sz="half" idx="10"/>
          </p:nvPr>
        </p:nvSpPr>
        <p:spPr/>
        <p:txBody>
          <a:bodyPr/>
          <a:lstStyle/>
          <a:p>
            <a:r>
              <a:rPr lang="el-GR"/>
              <a:t>05/10/2023</a:t>
            </a:r>
          </a:p>
        </p:txBody>
      </p:sp>
      <p:sp>
        <p:nvSpPr>
          <p:cNvPr id="8" name="Θέση υποσέλιδου 7">
            <a:extLst>
              <a:ext uri="{FF2B5EF4-FFF2-40B4-BE49-F238E27FC236}">
                <a16:creationId xmlns:a16="http://schemas.microsoft.com/office/drawing/2014/main" id="{A90ED651-63E5-4500-8552-4500D2D1764B}"/>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9" name="Θέση αριθμού διαφάνειας 8">
            <a:extLst>
              <a:ext uri="{FF2B5EF4-FFF2-40B4-BE49-F238E27FC236}">
                <a16:creationId xmlns:a16="http://schemas.microsoft.com/office/drawing/2014/main" id="{B04C0D73-BFB7-4706-B88E-C20CB3F4C9CD}"/>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156381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F5D3769-83F4-4AC1-A6E1-E92D0F09F850}"/>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F96155BA-BF68-4A29-8942-C8C72DF0F7B5}"/>
              </a:ext>
            </a:extLst>
          </p:cNvPr>
          <p:cNvSpPr>
            <a:spLocks noGrp="1"/>
          </p:cNvSpPr>
          <p:nvPr>
            <p:ph type="dt" sz="half" idx="10"/>
          </p:nvPr>
        </p:nvSpPr>
        <p:spPr/>
        <p:txBody>
          <a:bodyPr/>
          <a:lstStyle/>
          <a:p>
            <a:r>
              <a:rPr lang="el-GR"/>
              <a:t>05/10/2023</a:t>
            </a:r>
          </a:p>
        </p:txBody>
      </p:sp>
      <p:sp>
        <p:nvSpPr>
          <p:cNvPr id="4" name="Θέση υποσέλιδου 3">
            <a:extLst>
              <a:ext uri="{FF2B5EF4-FFF2-40B4-BE49-F238E27FC236}">
                <a16:creationId xmlns:a16="http://schemas.microsoft.com/office/drawing/2014/main" id="{F29C2CE2-C9F3-4205-A6F8-6638A15F20FD}"/>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5" name="Θέση αριθμού διαφάνειας 4">
            <a:extLst>
              <a:ext uri="{FF2B5EF4-FFF2-40B4-BE49-F238E27FC236}">
                <a16:creationId xmlns:a16="http://schemas.microsoft.com/office/drawing/2014/main" id="{0421366B-636D-4781-AACC-79D6D5AE37E6}"/>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2663566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5AAE422E-C4C3-4D19-812C-22FD5FE3E1D1}"/>
              </a:ext>
            </a:extLst>
          </p:cNvPr>
          <p:cNvSpPr>
            <a:spLocks noGrp="1"/>
          </p:cNvSpPr>
          <p:nvPr>
            <p:ph type="dt" sz="half" idx="10"/>
          </p:nvPr>
        </p:nvSpPr>
        <p:spPr/>
        <p:txBody>
          <a:bodyPr/>
          <a:lstStyle/>
          <a:p>
            <a:r>
              <a:rPr lang="el-GR"/>
              <a:t>05/10/2023</a:t>
            </a:r>
          </a:p>
        </p:txBody>
      </p:sp>
      <p:sp>
        <p:nvSpPr>
          <p:cNvPr id="3" name="Θέση υποσέλιδου 2">
            <a:extLst>
              <a:ext uri="{FF2B5EF4-FFF2-40B4-BE49-F238E27FC236}">
                <a16:creationId xmlns:a16="http://schemas.microsoft.com/office/drawing/2014/main" id="{66DFF386-D302-4368-A750-2AEC8654C26E}"/>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4" name="Θέση αριθμού διαφάνειας 3">
            <a:extLst>
              <a:ext uri="{FF2B5EF4-FFF2-40B4-BE49-F238E27FC236}">
                <a16:creationId xmlns:a16="http://schemas.microsoft.com/office/drawing/2014/main" id="{7089056B-CCBB-49F1-B5DB-A4915CACF8F5}"/>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3564325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DD3F7D0-C30E-4B7D-A04E-98623A1DBB00}"/>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57A94B6C-B882-4526-92E3-9321D7F2E5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476086CF-ADC7-4981-9ED0-AA4B8D8263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87191577-0235-4617-B38C-931DCBCCF76C}"/>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7A1ECD4D-29CE-4B51-A379-CC7AC4842D42}"/>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58996308-928F-4CC4-A2D4-11483A665D5F}"/>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4873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BE05AB6-928B-4CA0-AC83-D6EAECA96306}"/>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19EEA75B-524E-470E-8516-7AA5262BBF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9CC400E3-85C4-411F-836C-C08C3BB63F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32575C96-9648-46FA-8CAA-4E4BEE5C4256}"/>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280ABC52-D155-4AD9-821C-14580A96B63D}"/>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F63E693D-B287-424C-8C29-39369ED2C594}"/>
              </a:ext>
            </a:extLst>
          </p:cNvPr>
          <p:cNvSpPr>
            <a:spLocks noGrp="1"/>
          </p:cNvSpPr>
          <p:nvPr>
            <p:ph type="sldNum" sz="quarter" idx="12"/>
          </p:nvPr>
        </p:nvSpPr>
        <p:spPr/>
        <p:txBody>
          <a:bodyPr/>
          <a:lstStyle/>
          <a:p>
            <a:fld id="{0BD6C7CC-F70E-4715-B4E9-1613FCFFFA8B}" type="slidenum">
              <a:rPr lang="el-GR" smtClean="0"/>
              <a:t>‹#›</a:t>
            </a:fld>
            <a:endParaRPr lang="el-GR"/>
          </a:p>
        </p:txBody>
      </p:sp>
    </p:spTree>
    <p:extLst>
      <p:ext uri="{BB962C8B-B14F-4D97-AF65-F5344CB8AC3E}">
        <p14:creationId xmlns:p14="http://schemas.microsoft.com/office/powerpoint/2010/main" val="2968468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6A61AAA3-5F02-4D83-8FB1-BACC245F67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A9597606-0DD5-4834-94A4-5B26D043D6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187F08B6-141D-4BD6-9F62-B4C40C31DA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l-GR"/>
              <a:t>05/10/2023</a:t>
            </a:r>
          </a:p>
        </p:txBody>
      </p:sp>
      <p:sp>
        <p:nvSpPr>
          <p:cNvPr id="5" name="Θέση υποσέλιδου 4">
            <a:extLst>
              <a:ext uri="{FF2B5EF4-FFF2-40B4-BE49-F238E27FC236}">
                <a16:creationId xmlns:a16="http://schemas.microsoft.com/office/drawing/2014/main" id="{7CB9366A-3721-4A3F-9070-900EE09C3B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E95C0014-357D-4091-864D-F78EE9D960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D6C7CC-F70E-4715-B4E9-1613FCFFFA8B}" type="slidenum">
              <a:rPr lang="el-GR" smtClean="0"/>
              <a:t>‹#›</a:t>
            </a:fld>
            <a:endParaRPr lang="el-GR"/>
          </a:p>
        </p:txBody>
      </p:sp>
    </p:spTree>
    <p:extLst>
      <p:ext uri="{BB962C8B-B14F-4D97-AF65-F5344CB8AC3E}">
        <p14:creationId xmlns:p14="http://schemas.microsoft.com/office/powerpoint/2010/main" val="3395702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02B6435-7A4A-40F1-AB15-0D0A22B874FB}"/>
              </a:ext>
            </a:extLst>
          </p:cNvPr>
          <p:cNvSpPr>
            <a:spLocks noGrp="1"/>
          </p:cNvSpPr>
          <p:nvPr>
            <p:ph type="ctrTitle"/>
          </p:nvPr>
        </p:nvSpPr>
        <p:spPr/>
        <p:txBody>
          <a:bodyPr>
            <a:normAutofit fontScale="90000"/>
          </a:bodyPr>
          <a:lstStyle/>
          <a:p>
            <a:r>
              <a:rPr lang="el-GR" dirty="0"/>
              <a:t>Ψηφιακά κουνέλια, άσπρα πρόβατα </a:t>
            </a:r>
            <a:r>
              <a:rPr lang="el-GR" dirty="0" err="1"/>
              <a:t>vs</a:t>
            </a:r>
            <a:r>
              <a:rPr lang="el-GR" dirty="0"/>
              <a:t> μαύροι λύκοι … και </a:t>
            </a:r>
            <a:r>
              <a:rPr lang="el-GR" dirty="0" err="1"/>
              <a:t>go</a:t>
            </a:r>
            <a:r>
              <a:rPr lang="el-GR" dirty="0"/>
              <a:t>!</a:t>
            </a:r>
          </a:p>
        </p:txBody>
      </p:sp>
      <p:sp>
        <p:nvSpPr>
          <p:cNvPr id="3" name="Υπότιτλος 2">
            <a:extLst>
              <a:ext uri="{FF2B5EF4-FFF2-40B4-BE49-F238E27FC236}">
                <a16:creationId xmlns:a16="http://schemas.microsoft.com/office/drawing/2014/main" id="{FDC6224E-DEEF-4C7E-9512-003E55678833}"/>
              </a:ext>
            </a:extLst>
          </p:cNvPr>
          <p:cNvSpPr>
            <a:spLocks noGrp="1"/>
          </p:cNvSpPr>
          <p:nvPr>
            <p:ph type="subTitle" idx="1"/>
          </p:nvPr>
        </p:nvSpPr>
        <p:spPr/>
        <p:txBody>
          <a:bodyPr/>
          <a:lstStyle/>
          <a:p>
            <a:r>
              <a:rPr lang="el-GR" sz="3600" dirty="0"/>
              <a:t>Παναγιώτης Κ. Στασινάκης</a:t>
            </a:r>
            <a:r>
              <a:rPr lang="el-GR" sz="3600" baseline="30000" dirty="0"/>
              <a:t>1</a:t>
            </a:r>
            <a:r>
              <a:rPr lang="el-GR" sz="3600" dirty="0"/>
              <a:t>,</a:t>
            </a:r>
            <a:endParaRPr lang="el-GR" sz="3600" baseline="30000" dirty="0"/>
          </a:p>
          <a:p>
            <a:r>
              <a:rPr lang="el-GR" dirty="0"/>
              <a:t>ΔΝΤΗΣ 4</a:t>
            </a:r>
            <a:r>
              <a:rPr lang="el-GR" baseline="30000" dirty="0"/>
              <a:t>ο</a:t>
            </a:r>
            <a:r>
              <a:rPr lang="el-GR" dirty="0"/>
              <a:t> ΓΕΛ Ζωγράφου</a:t>
            </a:r>
            <a:endParaRPr lang="el-GR" sz="2400" baseline="30000" dirty="0"/>
          </a:p>
          <a:p>
            <a:r>
              <a:rPr lang="el-GR" sz="2400" dirty="0">
                <a:solidFill>
                  <a:srgbClr val="FF0000"/>
                </a:solidFill>
              </a:rPr>
              <a:t>ΒΙΟΛΟΓΟΣ</a:t>
            </a:r>
            <a:endParaRPr lang="el-GR" dirty="0"/>
          </a:p>
        </p:txBody>
      </p:sp>
      <p:sp>
        <p:nvSpPr>
          <p:cNvPr id="4" name="Θέση υποσέλιδου 3">
            <a:extLst>
              <a:ext uri="{FF2B5EF4-FFF2-40B4-BE49-F238E27FC236}">
                <a16:creationId xmlns:a16="http://schemas.microsoft.com/office/drawing/2014/main" id="{D5F1FED6-9112-41E7-AD14-DCA7AA00425A}"/>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5" name="Θέση ημερομηνίας 4">
            <a:extLst>
              <a:ext uri="{FF2B5EF4-FFF2-40B4-BE49-F238E27FC236}">
                <a16:creationId xmlns:a16="http://schemas.microsoft.com/office/drawing/2014/main" id="{8CD5CFD3-9A6B-4772-AC50-968AB05E8573}"/>
              </a:ext>
            </a:extLst>
          </p:cNvPr>
          <p:cNvSpPr>
            <a:spLocks noGrp="1"/>
          </p:cNvSpPr>
          <p:nvPr>
            <p:ph type="dt" sz="half" idx="10"/>
          </p:nvPr>
        </p:nvSpPr>
        <p:spPr/>
        <p:txBody>
          <a:bodyPr/>
          <a:lstStyle/>
          <a:p>
            <a:r>
              <a:rPr lang="el-GR"/>
              <a:t>05/10/2023</a:t>
            </a:r>
          </a:p>
        </p:txBody>
      </p:sp>
      <p:sp>
        <p:nvSpPr>
          <p:cNvPr id="6" name="Θέση αριθμού διαφάνειας 5">
            <a:extLst>
              <a:ext uri="{FF2B5EF4-FFF2-40B4-BE49-F238E27FC236}">
                <a16:creationId xmlns:a16="http://schemas.microsoft.com/office/drawing/2014/main" id="{1ABBFEE8-210D-4B87-B1B9-A29D2E83A332}"/>
              </a:ext>
            </a:extLst>
          </p:cNvPr>
          <p:cNvSpPr>
            <a:spLocks noGrp="1"/>
          </p:cNvSpPr>
          <p:nvPr>
            <p:ph type="sldNum" sz="quarter" idx="12"/>
          </p:nvPr>
        </p:nvSpPr>
        <p:spPr/>
        <p:txBody>
          <a:bodyPr/>
          <a:lstStyle/>
          <a:p>
            <a:fld id="{0BD6C7CC-F70E-4715-B4E9-1613FCFFFA8B}" type="slidenum">
              <a:rPr lang="el-GR" smtClean="0"/>
              <a:t>1</a:t>
            </a:fld>
            <a:endParaRPr lang="el-GR"/>
          </a:p>
        </p:txBody>
      </p:sp>
    </p:spTree>
    <p:extLst>
      <p:ext uri="{BB962C8B-B14F-4D97-AF65-F5344CB8AC3E}">
        <p14:creationId xmlns:p14="http://schemas.microsoft.com/office/powerpoint/2010/main" val="1013173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097A947-3760-455C-998D-71E7F32C3F17}"/>
              </a:ext>
            </a:extLst>
          </p:cNvPr>
          <p:cNvSpPr>
            <a:spLocks noGrp="1"/>
          </p:cNvSpPr>
          <p:nvPr>
            <p:ph type="title"/>
          </p:nvPr>
        </p:nvSpPr>
        <p:spPr>
          <a:xfrm>
            <a:off x="7188052" y="1783959"/>
            <a:ext cx="4363868" cy="2889114"/>
          </a:xfrm>
        </p:spPr>
        <p:txBody>
          <a:bodyPr vert="horz" lIns="91440" tIns="45720" rIns="91440" bIns="45720" rtlCol="0" anchor="b">
            <a:normAutofit/>
          </a:bodyPr>
          <a:lstStyle/>
          <a:p>
            <a:r>
              <a:rPr lang="en-US" sz="3400" dirty="0" err="1"/>
              <a:t>Ευχ</a:t>
            </a:r>
            <a:r>
              <a:rPr lang="en-US" sz="3400" dirty="0"/>
              <a:t>αριστο</a:t>
            </a:r>
            <a:r>
              <a:rPr lang="el-GR" sz="3400" dirty="0"/>
              <a:t>ώ </a:t>
            </a:r>
            <a:r>
              <a:rPr lang="en-US" sz="3400" dirty="0"/>
              <a:t>π</a:t>
            </a:r>
            <a:r>
              <a:rPr lang="en-US" sz="3400" dirty="0" err="1"/>
              <a:t>ου</a:t>
            </a:r>
            <a:r>
              <a:rPr lang="en-US" sz="3400" dirty="0"/>
              <a:t> </a:t>
            </a:r>
            <a:r>
              <a:rPr lang="el-GR" sz="3400" dirty="0"/>
              <a:t>με </a:t>
            </a:r>
            <a:r>
              <a:rPr lang="en-US" sz="3400" dirty="0"/>
              <a:t>παρα</a:t>
            </a:r>
            <a:r>
              <a:rPr lang="en-US" sz="3400" dirty="0" err="1"/>
              <a:t>κολουθήσ</a:t>
            </a:r>
            <a:r>
              <a:rPr lang="en-US" sz="3400" dirty="0"/>
              <a:t>ατε!!!!</a:t>
            </a:r>
          </a:p>
        </p:txBody>
      </p:sp>
      <p:sp>
        <p:nvSpPr>
          <p:cNvPr id="82" name="Freeform: Shape 81">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2">
            <a:extLst>
              <a:ext uri="{FF2B5EF4-FFF2-40B4-BE49-F238E27FC236}">
                <a16:creationId xmlns:a16="http://schemas.microsoft.com/office/drawing/2014/main" id="{808A15EA-AA92-47A9-B0B2-92F4D359365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944" r="-1" b="-1"/>
          <a:stretch/>
        </p:blipFill>
        <p:spPr bwMode="auto">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
        <p:nvSpPr>
          <p:cNvPr id="4" name="Θέση ημερομηνίας 3">
            <a:extLst>
              <a:ext uri="{FF2B5EF4-FFF2-40B4-BE49-F238E27FC236}">
                <a16:creationId xmlns:a16="http://schemas.microsoft.com/office/drawing/2014/main" id="{AECAC2FB-60B4-4567-993D-2DF0325B7DBE}"/>
              </a:ext>
            </a:extLst>
          </p:cNvPr>
          <p:cNvSpPr>
            <a:spLocks noGrp="1"/>
          </p:cNvSpPr>
          <p:nvPr>
            <p:ph type="dt" sz="half" idx="10"/>
          </p:nvPr>
        </p:nvSpPr>
        <p:spPr>
          <a:xfrm>
            <a:off x="8107052" y="694944"/>
            <a:ext cx="2716825" cy="365760"/>
          </a:xfrm>
        </p:spPr>
        <p:txBody>
          <a:bodyPr vert="horz" lIns="91440" tIns="45720" rIns="91440" bIns="45720" rtlCol="0" anchor="ctr">
            <a:normAutofit/>
          </a:bodyPr>
          <a:lstStyle/>
          <a:p>
            <a:pPr algn="r">
              <a:spcAft>
                <a:spcPts val="600"/>
              </a:spcAft>
              <a:defRPr/>
            </a:pPr>
            <a:r>
              <a:rPr lang="el-GR" sz="1100">
                <a:solidFill>
                  <a:schemeClr val="tx1">
                    <a:alpha val="80000"/>
                  </a:schemeClr>
                </a:solidFill>
                <a:latin typeface="Calibri" panose="020F0502020204030204"/>
              </a:rPr>
              <a:t>05/10/2023</a:t>
            </a:r>
            <a:endParaRPr lang="en-US" sz="1100">
              <a:solidFill>
                <a:schemeClr val="tx1">
                  <a:alpha val="80000"/>
                </a:schemeClr>
              </a:solidFill>
              <a:latin typeface="Calibri" panose="020F0502020204030204"/>
            </a:endParaRPr>
          </a:p>
        </p:txBody>
      </p:sp>
      <p:sp>
        <p:nvSpPr>
          <p:cNvPr id="5" name="Θέση αριθμού διαφάνειας 4">
            <a:extLst>
              <a:ext uri="{FF2B5EF4-FFF2-40B4-BE49-F238E27FC236}">
                <a16:creationId xmlns:a16="http://schemas.microsoft.com/office/drawing/2014/main" id="{1A59DD8E-1E7B-4A4E-9A08-161C904662DD}"/>
              </a:ext>
            </a:extLst>
          </p:cNvPr>
          <p:cNvSpPr>
            <a:spLocks noGrp="1"/>
          </p:cNvSpPr>
          <p:nvPr>
            <p:ph type="sldNum" sz="quarter" idx="12"/>
          </p:nvPr>
        </p:nvSpPr>
        <p:spPr>
          <a:xfrm>
            <a:off x="11003280" y="603504"/>
            <a:ext cx="548640" cy="548640"/>
          </a:xfrm>
          <a:prstGeom prst="ellipse">
            <a:avLst/>
          </a:prstGeom>
          <a:solidFill>
            <a:srgbClr val="7F7F7F"/>
          </a:solidFill>
        </p:spPr>
        <p:txBody>
          <a:bodyPr vert="horz" lIns="91440" tIns="45720" rIns="91440" bIns="45720" rtlCol="0" anchor="ctr">
            <a:normAutofit/>
          </a:bodyPr>
          <a:lstStyle/>
          <a:p>
            <a:pPr algn="ctr">
              <a:spcAft>
                <a:spcPts val="600"/>
              </a:spcAft>
              <a:defRPr/>
            </a:pPr>
            <a:fld id="{0BD6C7CC-F70E-4715-B4E9-1613FCFFFA8B}" type="slidenum">
              <a:rPr lang="en-US" sz="1500">
                <a:solidFill>
                  <a:srgbClr val="FFFFFF"/>
                </a:solidFill>
                <a:latin typeface="Calibri" panose="020F0502020204030204"/>
              </a:rPr>
              <a:pPr algn="ctr">
                <a:spcAft>
                  <a:spcPts val="600"/>
                </a:spcAft>
                <a:defRPr/>
              </a:pPr>
              <a:t>10</a:t>
            </a:fld>
            <a:endParaRPr lang="en-US" sz="1500">
              <a:solidFill>
                <a:srgbClr val="FFFFFF"/>
              </a:solidFill>
              <a:latin typeface="Calibri" panose="020F0502020204030204"/>
            </a:endParaRPr>
          </a:p>
        </p:txBody>
      </p:sp>
      <p:sp>
        <p:nvSpPr>
          <p:cNvPr id="3" name="Θέση υποσέλιδου 2">
            <a:extLst>
              <a:ext uri="{FF2B5EF4-FFF2-40B4-BE49-F238E27FC236}">
                <a16:creationId xmlns:a16="http://schemas.microsoft.com/office/drawing/2014/main" id="{DE792540-BA00-40BB-9972-46EF31608615}"/>
              </a:ext>
            </a:extLst>
          </p:cNvPr>
          <p:cNvSpPr>
            <a:spLocks noGrp="1"/>
          </p:cNvSpPr>
          <p:nvPr>
            <p:ph type="ftr" sz="quarter" idx="11"/>
          </p:nvPr>
        </p:nvSpPr>
        <p:spPr>
          <a:xfrm>
            <a:off x="7464612" y="6199631"/>
            <a:ext cx="4087304" cy="365760"/>
          </a:xfrm>
        </p:spPr>
        <p:txBody>
          <a:bodyPr vert="horz" lIns="91440" tIns="45720" rIns="91440" bIns="45720" rtlCol="0" anchor="ctr">
            <a:normAutofit/>
          </a:bodyPr>
          <a:lstStyle/>
          <a:p>
            <a:pPr algn="l">
              <a:spcAft>
                <a:spcPts val="600"/>
              </a:spcAft>
              <a:defRPr/>
            </a:pPr>
            <a:r>
              <a:rPr lang="el-GR" sz="1100" kern="1200">
                <a:solidFill>
                  <a:schemeClr val="tx1">
                    <a:alpha val="80000"/>
                  </a:schemeClr>
                </a:solidFill>
                <a:latin typeface="Calibri" panose="020F0502020204030204"/>
                <a:ea typeface="+mn-ea"/>
                <a:cs typeface="+mn-cs"/>
              </a:rPr>
              <a:t>Συνάντηση ΕτΦ Α Αθήνας_Βιολογία Λυκείου, Πέμπτη 05/10/2023</a:t>
            </a:r>
            <a:endParaRPr lang="en-US" sz="1100" kern="1200">
              <a:solidFill>
                <a:schemeClr val="tx1">
                  <a:alpha val="80000"/>
                </a:schemeClr>
              </a:solidFill>
              <a:latin typeface="Calibri" panose="020F0502020204030204"/>
              <a:ea typeface="+mn-ea"/>
              <a:cs typeface="+mn-cs"/>
            </a:endParaRPr>
          </a:p>
        </p:txBody>
      </p:sp>
    </p:spTree>
    <p:extLst>
      <p:ext uri="{BB962C8B-B14F-4D97-AF65-F5344CB8AC3E}">
        <p14:creationId xmlns:p14="http://schemas.microsoft.com/office/powerpoint/2010/main" val="193365688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F057C73-1165-4FD9-9A06-F8119EA62055}"/>
              </a:ext>
            </a:extLst>
          </p:cNvPr>
          <p:cNvSpPr>
            <a:spLocks noGrp="1"/>
          </p:cNvSpPr>
          <p:nvPr>
            <p:ph type="title"/>
          </p:nvPr>
        </p:nvSpPr>
        <p:spPr/>
        <p:txBody>
          <a:bodyPr/>
          <a:lstStyle/>
          <a:p>
            <a:r>
              <a:rPr lang="el-GR" dirty="0"/>
              <a:t>Ο προβληματισμός…</a:t>
            </a:r>
          </a:p>
        </p:txBody>
      </p:sp>
      <p:sp>
        <p:nvSpPr>
          <p:cNvPr id="3" name="Θέση περιεχομένου 2">
            <a:extLst>
              <a:ext uri="{FF2B5EF4-FFF2-40B4-BE49-F238E27FC236}">
                <a16:creationId xmlns:a16="http://schemas.microsoft.com/office/drawing/2014/main" id="{96036772-AABB-4531-82ED-F64DEBD15F4E}"/>
              </a:ext>
            </a:extLst>
          </p:cNvPr>
          <p:cNvSpPr>
            <a:spLocks noGrp="1"/>
          </p:cNvSpPr>
          <p:nvPr>
            <p:ph idx="1"/>
          </p:nvPr>
        </p:nvSpPr>
        <p:spPr/>
        <p:txBody>
          <a:bodyPr>
            <a:normAutofit/>
          </a:bodyPr>
          <a:lstStyle/>
          <a:p>
            <a:r>
              <a:rPr lang="el-GR" dirty="0"/>
              <a:t>Πόση «ισορροπία» υπάρχει σε ένα οικοσύστημα που βρίσκεται σε ισορροπία;</a:t>
            </a:r>
          </a:p>
          <a:p>
            <a:r>
              <a:rPr lang="el-GR" dirty="0"/>
              <a:t>Οι σχέσεις μεταξύ των οργανισμών, σε μία τροφική αλυσίδα, είναι τόσο συμπαγείς και ανελαστικές, ή επηρεάζονται ακόμη και από τη λειτουργία του κάθε οργανισμού;</a:t>
            </a:r>
          </a:p>
          <a:p>
            <a:r>
              <a:rPr lang="el-GR" dirty="0"/>
              <a:t>Είναι η τροφική επιλογή μία εξελικτική σχέση που αναπτύσσεται ή δεν αναπτύσσεται στο χρόνο;</a:t>
            </a:r>
          </a:p>
        </p:txBody>
      </p:sp>
      <p:sp>
        <p:nvSpPr>
          <p:cNvPr id="4" name="Θέση υποσέλιδου 3">
            <a:extLst>
              <a:ext uri="{FF2B5EF4-FFF2-40B4-BE49-F238E27FC236}">
                <a16:creationId xmlns:a16="http://schemas.microsoft.com/office/drawing/2014/main" id="{172A836B-B5B5-4174-A985-BAF0289B3919}"/>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5" name="Θέση ημερομηνίας 4">
            <a:extLst>
              <a:ext uri="{FF2B5EF4-FFF2-40B4-BE49-F238E27FC236}">
                <a16:creationId xmlns:a16="http://schemas.microsoft.com/office/drawing/2014/main" id="{E92A0689-BDF6-48DF-AE52-632E9D3BED81}"/>
              </a:ext>
            </a:extLst>
          </p:cNvPr>
          <p:cNvSpPr>
            <a:spLocks noGrp="1"/>
          </p:cNvSpPr>
          <p:nvPr>
            <p:ph type="dt" sz="half" idx="10"/>
          </p:nvPr>
        </p:nvSpPr>
        <p:spPr/>
        <p:txBody>
          <a:bodyPr/>
          <a:lstStyle/>
          <a:p>
            <a:r>
              <a:rPr lang="el-GR"/>
              <a:t>05/10/2023</a:t>
            </a:r>
          </a:p>
        </p:txBody>
      </p:sp>
      <p:sp>
        <p:nvSpPr>
          <p:cNvPr id="6" name="Θέση αριθμού διαφάνειας 5">
            <a:extLst>
              <a:ext uri="{FF2B5EF4-FFF2-40B4-BE49-F238E27FC236}">
                <a16:creationId xmlns:a16="http://schemas.microsoft.com/office/drawing/2014/main" id="{CB7F695E-09BE-41FC-A8E5-5889CB373FFC}"/>
              </a:ext>
            </a:extLst>
          </p:cNvPr>
          <p:cNvSpPr>
            <a:spLocks noGrp="1"/>
          </p:cNvSpPr>
          <p:nvPr>
            <p:ph type="sldNum" sz="quarter" idx="12"/>
          </p:nvPr>
        </p:nvSpPr>
        <p:spPr/>
        <p:txBody>
          <a:bodyPr/>
          <a:lstStyle/>
          <a:p>
            <a:fld id="{0BD6C7CC-F70E-4715-B4E9-1613FCFFFA8B}" type="slidenum">
              <a:rPr lang="el-GR" smtClean="0"/>
              <a:t>2</a:t>
            </a:fld>
            <a:endParaRPr lang="el-GR"/>
          </a:p>
        </p:txBody>
      </p:sp>
    </p:spTree>
    <p:extLst>
      <p:ext uri="{BB962C8B-B14F-4D97-AF65-F5344CB8AC3E}">
        <p14:creationId xmlns:p14="http://schemas.microsoft.com/office/powerpoint/2010/main" val="26032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987C1EC-494C-4CC4-846E-207068DB9A84}"/>
              </a:ext>
            </a:extLst>
          </p:cNvPr>
          <p:cNvSpPr>
            <a:spLocks noGrp="1"/>
          </p:cNvSpPr>
          <p:nvPr>
            <p:ph type="title"/>
          </p:nvPr>
        </p:nvSpPr>
        <p:spPr/>
        <p:txBody>
          <a:bodyPr/>
          <a:lstStyle/>
          <a:p>
            <a:r>
              <a:rPr lang="el-GR" dirty="0"/>
              <a:t>Τι δείχνει στην πραγματικότητα μία τροφική αλυσίδα;</a:t>
            </a:r>
          </a:p>
        </p:txBody>
      </p:sp>
      <p:pic>
        <p:nvPicPr>
          <p:cNvPr id="8" name="Θέση περιεχομένου 7" descr="Εικόνα που περιέχει ουρανός, διαφορετικός, διάφορα, αρκετά&#10;&#10;Περιγραφή που δημιουργήθηκε αυτόματα">
            <a:extLst>
              <a:ext uri="{FF2B5EF4-FFF2-40B4-BE49-F238E27FC236}">
                <a16:creationId xmlns:a16="http://schemas.microsoft.com/office/drawing/2014/main" id="{483F3EAB-2D18-4F25-9965-03D875C4684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3255" y="1598323"/>
            <a:ext cx="9618466" cy="4571567"/>
          </a:xfrm>
        </p:spPr>
      </p:pic>
      <p:sp>
        <p:nvSpPr>
          <p:cNvPr id="4" name="Θέση ημερομηνίας 3">
            <a:extLst>
              <a:ext uri="{FF2B5EF4-FFF2-40B4-BE49-F238E27FC236}">
                <a16:creationId xmlns:a16="http://schemas.microsoft.com/office/drawing/2014/main" id="{371F16F0-DF96-4172-A55A-8FA3324F2E79}"/>
              </a:ext>
            </a:extLst>
          </p:cNvPr>
          <p:cNvSpPr>
            <a:spLocks noGrp="1"/>
          </p:cNvSpPr>
          <p:nvPr>
            <p:ph type="dt" sz="half" idx="10"/>
          </p:nvPr>
        </p:nvSpPr>
        <p:spPr/>
        <p:txBody>
          <a:bodyPr/>
          <a:lstStyle/>
          <a:p>
            <a:r>
              <a:rPr lang="el-GR"/>
              <a:t>05/10/2023</a:t>
            </a:r>
          </a:p>
        </p:txBody>
      </p:sp>
      <p:sp>
        <p:nvSpPr>
          <p:cNvPr id="5" name="Θέση υποσέλιδου 4">
            <a:extLst>
              <a:ext uri="{FF2B5EF4-FFF2-40B4-BE49-F238E27FC236}">
                <a16:creationId xmlns:a16="http://schemas.microsoft.com/office/drawing/2014/main" id="{0634F74F-13AF-4731-A808-62D9E979C972}"/>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41A396E6-C2FC-41B3-891E-8CF1C69FA710}"/>
              </a:ext>
            </a:extLst>
          </p:cNvPr>
          <p:cNvSpPr>
            <a:spLocks noGrp="1"/>
          </p:cNvSpPr>
          <p:nvPr>
            <p:ph type="sldNum" sz="quarter" idx="12"/>
          </p:nvPr>
        </p:nvSpPr>
        <p:spPr/>
        <p:txBody>
          <a:bodyPr/>
          <a:lstStyle/>
          <a:p>
            <a:fld id="{0BD6C7CC-F70E-4715-B4E9-1613FCFFFA8B}" type="slidenum">
              <a:rPr lang="el-GR" smtClean="0"/>
              <a:t>3</a:t>
            </a:fld>
            <a:endParaRPr lang="el-GR"/>
          </a:p>
        </p:txBody>
      </p:sp>
    </p:spTree>
    <p:extLst>
      <p:ext uri="{BB962C8B-B14F-4D97-AF65-F5344CB8AC3E}">
        <p14:creationId xmlns:p14="http://schemas.microsoft.com/office/powerpoint/2010/main" val="1294144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65265CC-80F8-446B-807F-A56A8F48D96A}"/>
              </a:ext>
            </a:extLst>
          </p:cNvPr>
          <p:cNvSpPr>
            <a:spLocks noGrp="1"/>
          </p:cNvSpPr>
          <p:nvPr>
            <p:ph type="title"/>
          </p:nvPr>
        </p:nvSpPr>
        <p:spPr/>
        <p:txBody>
          <a:bodyPr/>
          <a:lstStyle/>
          <a:p>
            <a:r>
              <a:rPr lang="el-GR" dirty="0"/>
              <a:t>Οι προτάσεις… Ι</a:t>
            </a:r>
          </a:p>
        </p:txBody>
      </p:sp>
      <p:sp>
        <p:nvSpPr>
          <p:cNvPr id="12" name="Θέση περιεχομένου 11">
            <a:extLst>
              <a:ext uri="{FF2B5EF4-FFF2-40B4-BE49-F238E27FC236}">
                <a16:creationId xmlns:a16="http://schemas.microsoft.com/office/drawing/2014/main" id="{74842FDF-8A93-4898-A10D-C0ABB6D452CD}"/>
              </a:ext>
            </a:extLst>
          </p:cNvPr>
          <p:cNvSpPr>
            <a:spLocks noGrp="1"/>
          </p:cNvSpPr>
          <p:nvPr>
            <p:ph sz="half" idx="2"/>
          </p:nvPr>
        </p:nvSpPr>
        <p:spPr>
          <a:xfrm>
            <a:off x="5864469" y="365124"/>
            <a:ext cx="6327531" cy="5991225"/>
          </a:xfrm>
        </p:spPr>
        <p:txBody>
          <a:bodyPr>
            <a:normAutofit fontScale="70000" lnSpcReduction="20000"/>
          </a:bodyPr>
          <a:lstStyle/>
          <a:p>
            <a:r>
              <a:rPr lang="el-GR" dirty="0"/>
              <a:t>Προγραμματιζόμενο περιβάλλον </a:t>
            </a:r>
            <a:r>
              <a:rPr lang="el-GR" dirty="0" err="1"/>
              <a:t>μοντελοποίησης</a:t>
            </a:r>
            <a:r>
              <a:rPr lang="el-GR" dirty="0"/>
              <a:t> για την προσομοίωση φυσικών και κοινωνικών φαινομένων, </a:t>
            </a:r>
            <a:r>
              <a:rPr lang="el-GR" dirty="0" err="1"/>
              <a:t>Uri</a:t>
            </a:r>
            <a:r>
              <a:rPr lang="el-GR" dirty="0"/>
              <a:t> </a:t>
            </a:r>
            <a:r>
              <a:rPr lang="el-GR" dirty="0" err="1"/>
              <a:t>Wilensky</a:t>
            </a:r>
            <a:r>
              <a:rPr lang="el-GR" dirty="0"/>
              <a:t>, 1999</a:t>
            </a:r>
          </a:p>
          <a:p>
            <a:r>
              <a:rPr lang="el-GR" dirty="0"/>
              <a:t>Ιδιαίτερα κατάλληλο για τη </a:t>
            </a:r>
            <a:r>
              <a:rPr lang="el-GR" dirty="0" err="1"/>
              <a:t>μοντελοποίηση</a:t>
            </a:r>
            <a:r>
              <a:rPr lang="el-GR" dirty="0"/>
              <a:t> πολύπλοκων συστημάτων που αναπτύσσονται με την πάροδο του χρόνου. Οι μοντελιστές μπορούν να δώσουν οδηγίες σε εκατοντάδες ή χιλιάδες «πράκτορες» που λειτουργούν όλοι ανεξάρτητα. Αυτό καθιστά δυνατή τη διερεύνηση της σύνδεσης μεταξύ της συμπεριφοράς των ατόμων σε </a:t>
            </a:r>
            <a:r>
              <a:rPr lang="el-GR" dirty="0" err="1"/>
              <a:t>μικροεπίπεδο</a:t>
            </a:r>
            <a:r>
              <a:rPr lang="el-GR" dirty="0"/>
              <a:t> και των προτύπων </a:t>
            </a:r>
            <a:r>
              <a:rPr lang="el-GR" dirty="0" err="1"/>
              <a:t>μακροεπίπεδου</a:t>
            </a:r>
            <a:r>
              <a:rPr lang="el-GR" dirty="0"/>
              <a:t> που προκύπτουν από την αλληλεπίδρασή τους.</a:t>
            </a:r>
          </a:p>
          <a:p>
            <a:r>
              <a:rPr lang="el-GR" dirty="0"/>
              <a:t>Το </a:t>
            </a:r>
            <a:r>
              <a:rPr lang="el-GR" dirty="0" err="1"/>
              <a:t>NetLogo</a:t>
            </a:r>
            <a:r>
              <a:rPr lang="el-GR" dirty="0"/>
              <a:t> επιτρέπει στους μαθητές να ανοίγουν προσομοιώσεις και να «παίζουν» μαζί τους, εξερευνώντας τη συμπεριφορά τους υπό διάφορες συνθήκες. Είναι επίσης ένα περιβάλλον συγγραφής που δίνει τη δυνατότητα σε μαθητές, καθηγητές και προγραμματιστές προγραμμάτων σπουδών να δημιουργήσουν τα δικά τους μοντέλα. Το </a:t>
            </a:r>
            <a:r>
              <a:rPr lang="el-GR" dirty="0" err="1"/>
              <a:t>NetLogo</a:t>
            </a:r>
            <a:r>
              <a:rPr lang="el-GR" dirty="0"/>
              <a:t> είναι αρκετά απλό για μαθητές και καθηγητές, αλλά αρκετά προηγμένο ώστε να χρησιμεύει ως ισχυρό εργαλείο για ερευνητές σε πολλούς τομείς.</a:t>
            </a:r>
          </a:p>
          <a:p>
            <a:pPr marL="0" indent="0">
              <a:buNone/>
            </a:pPr>
            <a:endParaRPr lang="el-GR" sz="2200" dirty="0">
              <a:solidFill>
                <a:srgbClr val="FF0000"/>
              </a:solidFill>
            </a:endParaRPr>
          </a:p>
          <a:p>
            <a:pPr marL="0" indent="0" algn="r">
              <a:buNone/>
            </a:pPr>
            <a:r>
              <a:rPr lang="el-GR" sz="1700" dirty="0">
                <a:solidFill>
                  <a:srgbClr val="FF0000"/>
                </a:solidFill>
              </a:rPr>
              <a:t>Πηγή: </a:t>
            </a:r>
            <a:r>
              <a:rPr lang="en-US" sz="1700" dirty="0" err="1">
                <a:solidFill>
                  <a:srgbClr val="FF0000"/>
                </a:solidFill>
              </a:rPr>
              <a:t>NetLogo</a:t>
            </a:r>
            <a:r>
              <a:rPr lang="el-GR" sz="1700" dirty="0">
                <a:solidFill>
                  <a:srgbClr val="FF0000"/>
                </a:solidFill>
              </a:rPr>
              <a:t>, </a:t>
            </a:r>
            <a:r>
              <a:rPr lang="en-US" sz="1700" dirty="0">
                <a:solidFill>
                  <a:srgbClr val="FF0000"/>
                </a:solidFill>
              </a:rPr>
              <a:t>User Manual</a:t>
            </a:r>
            <a:r>
              <a:rPr lang="el-GR" sz="1700" dirty="0">
                <a:solidFill>
                  <a:srgbClr val="FF0000"/>
                </a:solidFill>
              </a:rPr>
              <a:t>, </a:t>
            </a:r>
            <a:r>
              <a:rPr lang="en-US" sz="1700" dirty="0">
                <a:solidFill>
                  <a:srgbClr val="FF0000"/>
                </a:solidFill>
              </a:rPr>
              <a:t>version 6.2.2</a:t>
            </a:r>
            <a:r>
              <a:rPr lang="el-GR" sz="1700" dirty="0">
                <a:solidFill>
                  <a:srgbClr val="FF0000"/>
                </a:solidFill>
              </a:rPr>
              <a:t>, </a:t>
            </a:r>
            <a:r>
              <a:rPr lang="en-US" sz="1700" dirty="0">
                <a:solidFill>
                  <a:srgbClr val="FF0000"/>
                </a:solidFill>
              </a:rPr>
              <a:t>December 13, 2021</a:t>
            </a:r>
            <a:r>
              <a:rPr lang="el-GR" sz="1700" dirty="0">
                <a:solidFill>
                  <a:srgbClr val="FF0000"/>
                </a:solidFill>
              </a:rPr>
              <a:t>, </a:t>
            </a:r>
            <a:r>
              <a:rPr lang="en-US" sz="1700" dirty="0">
                <a:solidFill>
                  <a:srgbClr val="FF0000"/>
                </a:solidFill>
              </a:rPr>
              <a:t>http://ccl.northwestern.edu/netlogo/docs/</a:t>
            </a:r>
            <a:endParaRPr lang="el-GR" sz="1700" dirty="0">
              <a:solidFill>
                <a:srgbClr val="FF0000"/>
              </a:solidFill>
            </a:endParaRPr>
          </a:p>
        </p:txBody>
      </p:sp>
      <p:sp>
        <p:nvSpPr>
          <p:cNvPr id="5" name="Θέση ημερομηνίας 4">
            <a:extLst>
              <a:ext uri="{FF2B5EF4-FFF2-40B4-BE49-F238E27FC236}">
                <a16:creationId xmlns:a16="http://schemas.microsoft.com/office/drawing/2014/main" id="{89E66CB1-EBE0-4462-B7B4-B645A82031C6}"/>
              </a:ext>
            </a:extLst>
          </p:cNvPr>
          <p:cNvSpPr>
            <a:spLocks noGrp="1"/>
          </p:cNvSpPr>
          <p:nvPr>
            <p:ph type="dt" sz="half" idx="10"/>
          </p:nvPr>
        </p:nvSpPr>
        <p:spPr/>
        <p:txBody>
          <a:bodyPr/>
          <a:lstStyle/>
          <a:p>
            <a:r>
              <a:rPr lang="el-GR"/>
              <a:t>05/10/2023</a:t>
            </a:r>
          </a:p>
        </p:txBody>
      </p:sp>
      <p:sp>
        <p:nvSpPr>
          <p:cNvPr id="4" name="Θέση υποσέλιδου 3">
            <a:extLst>
              <a:ext uri="{FF2B5EF4-FFF2-40B4-BE49-F238E27FC236}">
                <a16:creationId xmlns:a16="http://schemas.microsoft.com/office/drawing/2014/main" id="{F02AC0E6-1992-43F3-A967-62DB3DDC31AE}"/>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D8059FD7-EF5A-43FC-8A49-76024C060A05}"/>
              </a:ext>
            </a:extLst>
          </p:cNvPr>
          <p:cNvSpPr>
            <a:spLocks noGrp="1"/>
          </p:cNvSpPr>
          <p:nvPr>
            <p:ph type="sldNum" sz="quarter" idx="12"/>
          </p:nvPr>
        </p:nvSpPr>
        <p:spPr/>
        <p:txBody>
          <a:bodyPr/>
          <a:lstStyle/>
          <a:p>
            <a:fld id="{0BD6C7CC-F70E-4715-B4E9-1613FCFFFA8B}" type="slidenum">
              <a:rPr lang="el-GR" smtClean="0"/>
              <a:t>4</a:t>
            </a:fld>
            <a:endParaRPr lang="el-GR"/>
          </a:p>
        </p:txBody>
      </p:sp>
      <p:pic>
        <p:nvPicPr>
          <p:cNvPr id="8" name="Εικόνα 7">
            <a:extLst>
              <a:ext uri="{FF2B5EF4-FFF2-40B4-BE49-F238E27FC236}">
                <a16:creationId xmlns:a16="http://schemas.microsoft.com/office/drawing/2014/main" id="{6031B79B-12B2-4047-9EEE-739EC3F1751B}"/>
              </a:ext>
            </a:extLst>
          </p:cNvPr>
          <p:cNvPicPr>
            <a:picLocks noChangeAspect="1"/>
          </p:cNvPicPr>
          <p:nvPr/>
        </p:nvPicPr>
        <p:blipFill>
          <a:blip r:embed="rId2"/>
          <a:stretch>
            <a:fillRect/>
          </a:stretch>
        </p:blipFill>
        <p:spPr>
          <a:xfrm>
            <a:off x="1088183" y="2298383"/>
            <a:ext cx="4072902" cy="497799"/>
          </a:xfrm>
          <a:prstGeom prst="rect">
            <a:avLst/>
          </a:prstGeom>
        </p:spPr>
      </p:pic>
      <p:pic>
        <p:nvPicPr>
          <p:cNvPr id="14" name="Εικόνα 13">
            <a:extLst>
              <a:ext uri="{FF2B5EF4-FFF2-40B4-BE49-F238E27FC236}">
                <a16:creationId xmlns:a16="http://schemas.microsoft.com/office/drawing/2014/main" id="{DD410B69-035B-4E86-84D7-6FB90D07317A}"/>
              </a:ext>
            </a:extLst>
          </p:cNvPr>
          <p:cNvPicPr>
            <a:picLocks noChangeAspect="1"/>
          </p:cNvPicPr>
          <p:nvPr/>
        </p:nvPicPr>
        <p:blipFill>
          <a:blip r:embed="rId3"/>
          <a:stretch>
            <a:fillRect/>
          </a:stretch>
        </p:blipFill>
        <p:spPr>
          <a:xfrm>
            <a:off x="1166973" y="3071080"/>
            <a:ext cx="3915321" cy="1981477"/>
          </a:xfrm>
          <a:prstGeom prst="rect">
            <a:avLst/>
          </a:prstGeom>
        </p:spPr>
      </p:pic>
      <p:sp>
        <p:nvSpPr>
          <p:cNvPr id="11" name="Θέση περιεχομένου 10">
            <a:extLst>
              <a:ext uri="{FF2B5EF4-FFF2-40B4-BE49-F238E27FC236}">
                <a16:creationId xmlns:a16="http://schemas.microsoft.com/office/drawing/2014/main" id="{A2F28D5F-47C0-4E2A-ABB2-68F9B3A32533}"/>
              </a:ext>
            </a:extLst>
          </p:cNvPr>
          <p:cNvSpPr>
            <a:spLocks noGrp="1"/>
          </p:cNvSpPr>
          <p:nvPr>
            <p:ph sz="half" idx="1"/>
          </p:nvPr>
        </p:nvSpPr>
        <p:spPr/>
        <p:txBody>
          <a:bodyPr>
            <a:normAutofit/>
          </a:bodyPr>
          <a:lstStyle/>
          <a:p>
            <a:r>
              <a:rPr lang="el-GR" sz="1900" dirty="0"/>
              <a:t>Προσομοιώσεις με γλώσσα προγραμματισμού</a:t>
            </a:r>
          </a:p>
        </p:txBody>
      </p:sp>
    </p:spTree>
    <p:extLst>
      <p:ext uri="{BB962C8B-B14F-4D97-AF65-F5344CB8AC3E}">
        <p14:creationId xmlns:p14="http://schemas.microsoft.com/office/powerpoint/2010/main" val="398011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65265CC-80F8-446B-807F-A56A8F48D96A}"/>
              </a:ext>
            </a:extLst>
          </p:cNvPr>
          <p:cNvSpPr>
            <a:spLocks noGrp="1"/>
          </p:cNvSpPr>
          <p:nvPr>
            <p:ph type="title"/>
          </p:nvPr>
        </p:nvSpPr>
        <p:spPr/>
        <p:txBody>
          <a:bodyPr/>
          <a:lstStyle/>
          <a:p>
            <a:r>
              <a:rPr lang="el-GR" dirty="0"/>
              <a:t>Οι προτάσεις… ΙΙ</a:t>
            </a:r>
          </a:p>
        </p:txBody>
      </p:sp>
      <p:sp>
        <p:nvSpPr>
          <p:cNvPr id="3" name="Θέση περιεχομένου 2">
            <a:extLst>
              <a:ext uri="{FF2B5EF4-FFF2-40B4-BE49-F238E27FC236}">
                <a16:creationId xmlns:a16="http://schemas.microsoft.com/office/drawing/2014/main" id="{04237DAF-64F5-49AB-A9D9-3D9EE6A1CB83}"/>
              </a:ext>
            </a:extLst>
          </p:cNvPr>
          <p:cNvSpPr>
            <a:spLocks noGrp="1"/>
          </p:cNvSpPr>
          <p:nvPr>
            <p:ph sz="half" idx="1"/>
          </p:nvPr>
        </p:nvSpPr>
        <p:spPr/>
        <p:txBody>
          <a:bodyPr>
            <a:normAutofit fontScale="92500" lnSpcReduction="10000"/>
          </a:bodyPr>
          <a:lstStyle/>
          <a:p>
            <a:r>
              <a:rPr lang="el-GR" sz="2000" dirty="0"/>
              <a:t>Προσομοιώσεις με γλώσσα προγραμματισμού</a:t>
            </a:r>
          </a:p>
        </p:txBody>
      </p:sp>
      <p:sp>
        <p:nvSpPr>
          <p:cNvPr id="12" name="Θέση περιεχομένου 11">
            <a:extLst>
              <a:ext uri="{FF2B5EF4-FFF2-40B4-BE49-F238E27FC236}">
                <a16:creationId xmlns:a16="http://schemas.microsoft.com/office/drawing/2014/main" id="{74842FDF-8A93-4898-A10D-C0ABB6D452CD}"/>
              </a:ext>
            </a:extLst>
          </p:cNvPr>
          <p:cNvSpPr>
            <a:spLocks noGrp="1"/>
          </p:cNvSpPr>
          <p:nvPr>
            <p:ph sz="half" idx="2"/>
          </p:nvPr>
        </p:nvSpPr>
        <p:spPr>
          <a:xfrm>
            <a:off x="6172200" y="0"/>
            <a:ext cx="6019800" cy="6356350"/>
          </a:xfrm>
        </p:spPr>
        <p:txBody>
          <a:bodyPr>
            <a:normAutofit fontScale="92500" lnSpcReduction="10000"/>
          </a:bodyPr>
          <a:lstStyle/>
          <a:p>
            <a:r>
              <a:rPr lang="el-GR" sz="2200" dirty="0"/>
              <a:t>Το </a:t>
            </a:r>
            <a:r>
              <a:rPr lang="el-GR" sz="2200" dirty="0" err="1"/>
              <a:t>NetLogo</a:t>
            </a:r>
            <a:r>
              <a:rPr lang="el-GR" sz="2200" dirty="0"/>
              <a:t> διαθέτει εκτενή τεκμηρίωση και βοήθεια. Έρχεται επίσης με τη Βιβλιοθήκη Μοντέλων, μια μεγάλη συλλογή από προ-γραμμένες προσομοιώσεις που μπορούν να χρησιμοποιηθούν και να τροποποιηθούν. Αυτές οι προσομοιώσεις αφορούν τομείς περιεχομένου στις φυσικές και κοινωνικές επιστήμες, συμπεριλαμβανομένης της βιολογίας και της ιατρικής, της φυσικής και της χημείας, των μαθηματικών και της επιστήμης των υπολογιστών και της οικονομίας και της κοινωνικής ψυχολογίας. Πολλά προγράμματα σπουδών που βασίζονται σε μοντέλα που χρησιμοποιούν το </a:t>
            </a:r>
            <a:r>
              <a:rPr lang="el-GR" sz="2200" dirty="0" err="1"/>
              <a:t>NetLogo</a:t>
            </a:r>
            <a:r>
              <a:rPr lang="el-GR" sz="2200" dirty="0"/>
              <a:t> είναι διαθέσιμα και άλλα βρίσκονται υπό ανάπτυξη.</a:t>
            </a:r>
          </a:p>
          <a:p>
            <a:r>
              <a:rPr lang="el-GR" sz="2200" dirty="0"/>
              <a:t>Το </a:t>
            </a:r>
            <a:r>
              <a:rPr lang="el-GR" sz="2200" dirty="0" err="1"/>
              <a:t>NetLogo</a:t>
            </a:r>
            <a:r>
              <a:rPr lang="el-GR" sz="2200" dirty="0"/>
              <a:t> είναι η επόμενη γενιά της σειράς γλωσσών </a:t>
            </a:r>
            <a:r>
              <a:rPr lang="el-GR" sz="2200" dirty="0" err="1"/>
              <a:t>μοντελοποίησης</a:t>
            </a:r>
            <a:r>
              <a:rPr lang="el-GR" sz="2200" dirty="0"/>
              <a:t> πολλαπλών πρακτόρων, συμπεριλαμβανομένων των </a:t>
            </a:r>
            <a:r>
              <a:rPr lang="el-GR" sz="2200" dirty="0" err="1"/>
              <a:t>StarLogo</a:t>
            </a:r>
            <a:r>
              <a:rPr lang="el-GR" sz="2200" dirty="0"/>
              <a:t> και </a:t>
            </a:r>
            <a:r>
              <a:rPr lang="el-GR" sz="2200" dirty="0" err="1"/>
              <a:t>StarLogoT</a:t>
            </a:r>
            <a:r>
              <a:rPr lang="el-GR" sz="2200" dirty="0"/>
              <a:t>. Το </a:t>
            </a:r>
            <a:r>
              <a:rPr lang="el-GR" sz="2200" dirty="0" err="1"/>
              <a:t>NetLogo</a:t>
            </a:r>
            <a:r>
              <a:rPr lang="el-GR" sz="2200" dirty="0"/>
              <a:t> τρέχει στην εικονική μηχανή </a:t>
            </a:r>
            <a:r>
              <a:rPr lang="el-GR" sz="2200" dirty="0" err="1"/>
              <a:t>Java</a:t>
            </a:r>
            <a:r>
              <a:rPr lang="el-GR" sz="2200" dirty="0"/>
              <a:t>, επομένως λειτουργεί σε όλες τις μεγάλες πλατφόρμες (</a:t>
            </a:r>
            <a:r>
              <a:rPr lang="el-GR" sz="2200" dirty="0" err="1"/>
              <a:t>Mac</a:t>
            </a:r>
            <a:r>
              <a:rPr lang="el-GR" sz="2200" dirty="0"/>
              <a:t>, Windows, </a:t>
            </a:r>
            <a:r>
              <a:rPr lang="el-GR" sz="2200" dirty="0" err="1"/>
              <a:t>Linux</a:t>
            </a:r>
            <a:r>
              <a:rPr lang="el-GR" sz="2200" dirty="0"/>
              <a:t>, </a:t>
            </a:r>
            <a:r>
              <a:rPr lang="el-GR" sz="2200" dirty="0" err="1"/>
              <a:t>et</a:t>
            </a:r>
            <a:r>
              <a:rPr lang="el-GR" sz="2200" dirty="0"/>
              <a:t> </a:t>
            </a:r>
            <a:r>
              <a:rPr lang="el-GR" sz="2200" dirty="0" err="1"/>
              <a:t>al</a:t>
            </a:r>
            <a:r>
              <a:rPr lang="el-GR" sz="2200" dirty="0"/>
              <a:t>). Εκτελείται ως εφαρμογή επιφάνειας εργασίας. Υποστηρίζεται επίσης η λειτουργία γραμμής εντολών.</a:t>
            </a:r>
          </a:p>
          <a:p>
            <a:pPr marL="0" indent="0" algn="r">
              <a:buNone/>
            </a:pPr>
            <a:endParaRPr lang="el-GR" sz="1500" dirty="0">
              <a:solidFill>
                <a:srgbClr val="FF0000"/>
              </a:solidFill>
            </a:endParaRPr>
          </a:p>
          <a:p>
            <a:pPr marL="0" indent="0" algn="r">
              <a:buNone/>
            </a:pPr>
            <a:r>
              <a:rPr lang="el-GR" sz="1500" dirty="0">
                <a:solidFill>
                  <a:srgbClr val="FF0000"/>
                </a:solidFill>
              </a:rPr>
              <a:t>Πηγή: </a:t>
            </a:r>
            <a:r>
              <a:rPr lang="en-US" sz="1500" dirty="0" err="1">
                <a:solidFill>
                  <a:srgbClr val="FF0000"/>
                </a:solidFill>
              </a:rPr>
              <a:t>NetLogo</a:t>
            </a:r>
            <a:r>
              <a:rPr lang="el-GR" sz="1500" dirty="0">
                <a:solidFill>
                  <a:srgbClr val="FF0000"/>
                </a:solidFill>
              </a:rPr>
              <a:t>, </a:t>
            </a:r>
            <a:r>
              <a:rPr lang="en-US" sz="1500" dirty="0">
                <a:solidFill>
                  <a:srgbClr val="FF0000"/>
                </a:solidFill>
              </a:rPr>
              <a:t>User Manual</a:t>
            </a:r>
            <a:r>
              <a:rPr lang="el-GR" sz="1500" dirty="0">
                <a:solidFill>
                  <a:srgbClr val="FF0000"/>
                </a:solidFill>
              </a:rPr>
              <a:t>, </a:t>
            </a:r>
            <a:r>
              <a:rPr lang="en-US" sz="1500" dirty="0">
                <a:solidFill>
                  <a:srgbClr val="FF0000"/>
                </a:solidFill>
              </a:rPr>
              <a:t>version 6.2.2</a:t>
            </a:r>
            <a:r>
              <a:rPr lang="el-GR" sz="1500" dirty="0">
                <a:solidFill>
                  <a:srgbClr val="FF0000"/>
                </a:solidFill>
              </a:rPr>
              <a:t>, </a:t>
            </a:r>
            <a:r>
              <a:rPr lang="en-US" sz="1500" dirty="0">
                <a:solidFill>
                  <a:srgbClr val="FF0000"/>
                </a:solidFill>
              </a:rPr>
              <a:t>December 13, 2021</a:t>
            </a:r>
            <a:r>
              <a:rPr lang="el-GR" sz="1500" dirty="0">
                <a:solidFill>
                  <a:srgbClr val="FF0000"/>
                </a:solidFill>
              </a:rPr>
              <a:t>, </a:t>
            </a:r>
            <a:r>
              <a:rPr lang="en-US" sz="1500" dirty="0">
                <a:solidFill>
                  <a:srgbClr val="FF0000"/>
                </a:solidFill>
              </a:rPr>
              <a:t>http://ccl.northwestern.edu/netlogo/docs/</a:t>
            </a:r>
            <a:endParaRPr lang="el-GR" sz="1500" dirty="0">
              <a:solidFill>
                <a:srgbClr val="FF0000"/>
              </a:solidFill>
            </a:endParaRPr>
          </a:p>
        </p:txBody>
      </p:sp>
      <p:sp>
        <p:nvSpPr>
          <p:cNvPr id="5" name="Θέση ημερομηνίας 4">
            <a:extLst>
              <a:ext uri="{FF2B5EF4-FFF2-40B4-BE49-F238E27FC236}">
                <a16:creationId xmlns:a16="http://schemas.microsoft.com/office/drawing/2014/main" id="{89E66CB1-EBE0-4462-B7B4-B645A82031C6}"/>
              </a:ext>
            </a:extLst>
          </p:cNvPr>
          <p:cNvSpPr>
            <a:spLocks noGrp="1"/>
          </p:cNvSpPr>
          <p:nvPr>
            <p:ph type="dt" sz="half" idx="10"/>
          </p:nvPr>
        </p:nvSpPr>
        <p:spPr/>
        <p:txBody>
          <a:bodyPr/>
          <a:lstStyle/>
          <a:p>
            <a:r>
              <a:rPr lang="el-GR"/>
              <a:t>05/10/2023</a:t>
            </a:r>
          </a:p>
        </p:txBody>
      </p:sp>
      <p:sp>
        <p:nvSpPr>
          <p:cNvPr id="4" name="Θέση υποσέλιδου 3">
            <a:extLst>
              <a:ext uri="{FF2B5EF4-FFF2-40B4-BE49-F238E27FC236}">
                <a16:creationId xmlns:a16="http://schemas.microsoft.com/office/drawing/2014/main" id="{F02AC0E6-1992-43F3-A967-62DB3DDC31AE}"/>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6" name="Θέση αριθμού διαφάνειας 5">
            <a:extLst>
              <a:ext uri="{FF2B5EF4-FFF2-40B4-BE49-F238E27FC236}">
                <a16:creationId xmlns:a16="http://schemas.microsoft.com/office/drawing/2014/main" id="{D8059FD7-EF5A-43FC-8A49-76024C060A05}"/>
              </a:ext>
            </a:extLst>
          </p:cNvPr>
          <p:cNvSpPr>
            <a:spLocks noGrp="1"/>
          </p:cNvSpPr>
          <p:nvPr>
            <p:ph type="sldNum" sz="quarter" idx="12"/>
          </p:nvPr>
        </p:nvSpPr>
        <p:spPr/>
        <p:txBody>
          <a:bodyPr/>
          <a:lstStyle/>
          <a:p>
            <a:fld id="{0BD6C7CC-F70E-4715-B4E9-1613FCFFFA8B}" type="slidenum">
              <a:rPr lang="el-GR" smtClean="0"/>
              <a:t>5</a:t>
            </a:fld>
            <a:endParaRPr lang="el-GR"/>
          </a:p>
        </p:txBody>
      </p:sp>
      <p:pic>
        <p:nvPicPr>
          <p:cNvPr id="8" name="Εικόνα 7">
            <a:extLst>
              <a:ext uri="{FF2B5EF4-FFF2-40B4-BE49-F238E27FC236}">
                <a16:creationId xmlns:a16="http://schemas.microsoft.com/office/drawing/2014/main" id="{6031B79B-12B2-4047-9EEE-739EC3F1751B}"/>
              </a:ext>
            </a:extLst>
          </p:cNvPr>
          <p:cNvPicPr>
            <a:picLocks noChangeAspect="1"/>
          </p:cNvPicPr>
          <p:nvPr/>
        </p:nvPicPr>
        <p:blipFill>
          <a:blip r:embed="rId2"/>
          <a:stretch>
            <a:fillRect/>
          </a:stretch>
        </p:blipFill>
        <p:spPr>
          <a:xfrm>
            <a:off x="1088183" y="2298383"/>
            <a:ext cx="4072902" cy="497799"/>
          </a:xfrm>
          <a:prstGeom prst="rect">
            <a:avLst/>
          </a:prstGeom>
        </p:spPr>
      </p:pic>
      <p:pic>
        <p:nvPicPr>
          <p:cNvPr id="14" name="Εικόνα 13">
            <a:extLst>
              <a:ext uri="{FF2B5EF4-FFF2-40B4-BE49-F238E27FC236}">
                <a16:creationId xmlns:a16="http://schemas.microsoft.com/office/drawing/2014/main" id="{DD410B69-035B-4E86-84D7-6FB90D07317A}"/>
              </a:ext>
            </a:extLst>
          </p:cNvPr>
          <p:cNvPicPr>
            <a:picLocks noChangeAspect="1"/>
          </p:cNvPicPr>
          <p:nvPr/>
        </p:nvPicPr>
        <p:blipFill>
          <a:blip r:embed="rId3"/>
          <a:stretch>
            <a:fillRect/>
          </a:stretch>
        </p:blipFill>
        <p:spPr>
          <a:xfrm>
            <a:off x="1166973" y="3071080"/>
            <a:ext cx="3915321" cy="1981477"/>
          </a:xfrm>
          <a:prstGeom prst="rect">
            <a:avLst/>
          </a:prstGeom>
        </p:spPr>
      </p:pic>
    </p:spTree>
    <p:extLst>
      <p:ext uri="{BB962C8B-B14F-4D97-AF65-F5344CB8AC3E}">
        <p14:creationId xmlns:p14="http://schemas.microsoft.com/office/powerpoint/2010/main" val="2108018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7CCD487-A0DA-413B-A246-1BDB9D79C980}"/>
              </a:ext>
            </a:extLst>
          </p:cNvPr>
          <p:cNvSpPr>
            <a:spLocks noGrp="1"/>
          </p:cNvSpPr>
          <p:nvPr>
            <p:ph type="title"/>
          </p:nvPr>
        </p:nvSpPr>
        <p:spPr/>
        <p:txBody>
          <a:bodyPr/>
          <a:lstStyle/>
          <a:p>
            <a:r>
              <a:rPr lang="el-GR" dirty="0"/>
              <a:t>Διαδικτυακή </a:t>
            </a:r>
            <a:r>
              <a:rPr lang="en-US" dirty="0" err="1"/>
              <a:t>NetLogo</a:t>
            </a:r>
            <a:endParaRPr lang="el-GR" dirty="0"/>
          </a:p>
        </p:txBody>
      </p:sp>
      <p:pic>
        <p:nvPicPr>
          <p:cNvPr id="9" name="Θέση περιεχομένου 8">
            <a:extLst>
              <a:ext uri="{FF2B5EF4-FFF2-40B4-BE49-F238E27FC236}">
                <a16:creationId xmlns:a16="http://schemas.microsoft.com/office/drawing/2014/main" id="{E5A9ABF9-0A85-4C23-A461-ADAECADA3058}"/>
              </a:ext>
            </a:extLst>
          </p:cNvPr>
          <p:cNvPicPr>
            <a:picLocks noGrp="1" noChangeAspect="1"/>
          </p:cNvPicPr>
          <p:nvPr>
            <p:ph sz="half" idx="1"/>
          </p:nvPr>
        </p:nvPicPr>
        <p:blipFill>
          <a:blip r:embed="rId2"/>
          <a:stretch>
            <a:fillRect/>
          </a:stretch>
        </p:blipFill>
        <p:spPr>
          <a:xfrm>
            <a:off x="838200" y="2718411"/>
            <a:ext cx="4153480" cy="1305107"/>
          </a:xfrm>
        </p:spPr>
      </p:pic>
      <p:pic>
        <p:nvPicPr>
          <p:cNvPr id="14" name="Θέση περιεχομένου 13">
            <a:extLst>
              <a:ext uri="{FF2B5EF4-FFF2-40B4-BE49-F238E27FC236}">
                <a16:creationId xmlns:a16="http://schemas.microsoft.com/office/drawing/2014/main" id="{BC00C076-0307-4A2D-B743-9FA7856C63B4}"/>
              </a:ext>
            </a:extLst>
          </p:cNvPr>
          <p:cNvPicPr>
            <a:picLocks noGrp="1" noChangeAspect="1"/>
          </p:cNvPicPr>
          <p:nvPr>
            <p:ph sz="half" idx="2"/>
          </p:nvPr>
        </p:nvPicPr>
        <p:blipFill>
          <a:blip r:embed="rId3"/>
          <a:stretch>
            <a:fillRect/>
          </a:stretch>
        </p:blipFill>
        <p:spPr>
          <a:xfrm>
            <a:off x="6019800" y="1411339"/>
            <a:ext cx="5181600" cy="3439033"/>
          </a:xfrm>
        </p:spPr>
      </p:pic>
      <p:sp>
        <p:nvSpPr>
          <p:cNvPr id="5" name="Θέση ημερομηνίας 4">
            <a:extLst>
              <a:ext uri="{FF2B5EF4-FFF2-40B4-BE49-F238E27FC236}">
                <a16:creationId xmlns:a16="http://schemas.microsoft.com/office/drawing/2014/main" id="{C62243D8-054B-45BA-9B15-8B695B06DF59}"/>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8BED16BE-32B4-4BAC-BEB5-A0077CEF19DA}"/>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90EF9F58-9228-4451-9F25-6AEF3021DBFD}"/>
              </a:ext>
            </a:extLst>
          </p:cNvPr>
          <p:cNvSpPr>
            <a:spLocks noGrp="1"/>
          </p:cNvSpPr>
          <p:nvPr>
            <p:ph type="sldNum" sz="quarter" idx="12"/>
          </p:nvPr>
        </p:nvSpPr>
        <p:spPr/>
        <p:txBody>
          <a:bodyPr/>
          <a:lstStyle/>
          <a:p>
            <a:fld id="{0BD6C7CC-F70E-4715-B4E9-1613FCFFFA8B}" type="slidenum">
              <a:rPr lang="el-GR" smtClean="0"/>
              <a:t>6</a:t>
            </a:fld>
            <a:endParaRPr lang="el-GR"/>
          </a:p>
        </p:txBody>
      </p:sp>
      <p:sp>
        <p:nvSpPr>
          <p:cNvPr id="11" name="TextBox 10">
            <a:extLst>
              <a:ext uri="{FF2B5EF4-FFF2-40B4-BE49-F238E27FC236}">
                <a16:creationId xmlns:a16="http://schemas.microsoft.com/office/drawing/2014/main" id="{43F18A02-E95D-4477-8427-565DE244E982}"/>
              </a:ext>
            </a:extLst>
          </p:cNvPr>
          <p:cNvSpPr txBox="1"/>
          <p:nvPr/>
        </p:nvSpPr>
        <p:spPr>
          <a:xfrm>
            <a:off x="1014336" y="1870075"/>
            <a:ext cx="3801208" cy="369332"/>
          </a:xfrm>
          <a:prstGeom prst="rect">
            <a:avLst/>
          </a:prstGeom>
          <a:noFill/>
        </p:spPr>
        <p:txBody>
          <a:bodyPr wrap="square">
            <a:spAutoFit/>
          </a:bodyPr>
          <a:lstStyle/>
          <a:p>
            <a:r>
              <a:rPr lang="el-GR" dirty="0"/>
              <a:t>http://ccl.northwestern.edu/netlogo/</a:t>
            </a:r>
          </a:p>
        </p:txBody>
      </p:sp>
      <p:sp>
        <p:nvSpPr>
          <p:cNvPr id="12" name="Οβάλ 11">
            <a:extLst>
              <a:ext uri="{FF2B5EF4-FFF2-40B4-BE49-F238E27FC236}">
                <a16:creationId xmlns:a16="http://schemas.microsoft.com/office/drawing/2014/main" id="{8B8657AA-4B61-4657-8A14-6E7C357076A6}"/>
              </a:ext>
            </a:extLst>
          </p:cNvPr>
          <p:cNvSpPr/>
          <p:nvPr/>
        </p:nvSpPr>
        <p:spPr>
          <a:xfrm>
            <a:off x="3118918" y="2382715"/>
            <a:ext cx="1872762" cy="1872762"/>
          </a:xfrm>
          <a:custGeom>
            <a:avLst/>
            <a:gdLst>
              <a:gd name="connsiteX0" fmla="*/ 0 w 1872762"/>
              <a:gd name="connsiteY0" fmla="*/ 936381 h 1872762"/>
              <a:gd name="connsiteX1" fmla="*/ 936381 w 1872762"/>
              <a:gd name="connsiteY1" fmla="*/ 0 h 1872762"/>
              <a:gd name="connsiteX2" fmla="*/ 1872762 w 1872762"/>
              <a:gd name="connsiteY2" fmla="*/ 936381 h 1872762"/>
              <a:gd name="connsiteX3" fmla="*/ 936381 w 1872762"/>
              <a:gd name="connsiteY3" fmla="*/ 1872762 h 1872762"/>
              <a:gd name="connsiteX4" fmla="*/ 0 w 1872762"/>
              <a:gd name="connsiteY4" fmla="*/ 936381 h 1872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2762" h="1872762" extrusionOk="0">
                <a:moveTo>
                  <a:pt x="0" y="936381"/>
                </a:moveTo>
                <a:cubicBezTo>
                  <a:pt x="-17179" y="399031"/>
                  <a:pt x="512803" y="-33973"/>
                  <a:pt x="936381" y="0"/>
                </a:cubicBezTo>
                <a:cubicBezTo>
                  <a:pt x="1351921" y="57089"/>
                  <a:pt x="1982622" y="386450"/>
                  <a:pt x="1872762" y="936381"/>
                </a:cubicBezTo>
                <a:cubicBezTo>
                  <a:pt x="1804928" y="1318286"/>
                  <a:pt x="1423238" y="1967018"/>
                  <a:pt x="936381" y="1872762"/>
                </a:cubicBezTo>
                <a:cubicBezTo>
                  <a:pt x="509730" y="1747918"/>
                  <a:pt x="34555" y="1450686"/>
                  <a:pt x="0" y="936381"/>
                </a:cubicBezTo>
                <a:close/>
              </a:path>
            </a:pathLst>
          </a:custGeom>
          <a:noFill/>
          <a:ln w="19050">
            <a:solidFill>
              <a:srgbClr val="FFC000"/>
            </a:solidFill>
            <a:extLst>
              <a:ext uri="{C807C97D-BFC1-408E-A445-0C87EB9F89A2}">
                <ask:lineSketchStyleProps xmlns:ask="http://schemas.microsoft.com/office/drawing/2018/sketchyshapes" sd="879248734">
                  <a:prstGeom prst="ellipse">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16" name="Εικόνα 15">
            <a:extLst>
              <a:ext uri="{FF2B5EF4-FFF2-40B4-BE49-F238E27FC236}">
                <a16:creationId xmlns:a16="http://schemas.microsoft.com/office/drawing/2014/main" id="{9282CDE6-ADA4-45A7-9B7E-E6D9D83F5FB1}"/>
              </a:ext>
            </a:extLst>
          </p:cNvPr>
          <p:cNvPicPr>
            <a:picLocks noChangeAspect="1"/>
          </p:cNvPicPr>
          <p:nvPr/>
        </p:nvPicPr>
        <p:blipFill>
          <a:blip r:embed="rId4"/>
          <a:stretch>
            <a:fillRect/>
          </a:stretch>
        </p:blipFill>
        <p:spPr>
          <a:xfrm>
            <a:off x="6555083" y="5076214"/>
            <a:ext cx="4515480" cy="1276528"/>
          </a:xfrm>
          <a:prstGeom prst="rect">
            <a:avLst/>
          </a:prstGeom>
        </p:spPr>
      </p:pic>
    </p:spTree>
    <p:extLst>
      <p:ext uri="{BB962C8B-B14F-4D97-AF65-F5344CB8AC3E}">
        <p14:creationId xmlns:p14="http://schemas.microsoft.com/office/powerpoint/2010/main" val="313321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9262C6E-0B49-45D7-AE24-E9D5CFC73E40}"/>
              </a:ext>
            </a:extLst>
          </p:cNvPr>
          <p:cNvSpPr>
            <a:spLocks noGrp="1"/>
          </p:cNvSpPr>
          <p:nvPr>
            <p:ph type="title"/>
          </p:nvPr>
        </p:nvSpPr>
        <p:spPr/>
        <p:txBody>
          <a:bodyPr/>
          <a:lstStyle/>
          <a:p>
            <a:r>
              <a:rPr lang="el-GR" dirty="0"/>
              <a:t>Ψηφιακά Κουνέλια</a:t>
            </a:r>
          </a:p>
        </p:txBody>
      </p:sp>
      <p:pic>
        <p:nvPicPr>
          <p:cNvPr id="9" name="Θέση περιεχομένου 8">
            <a:extLst>
              <a:ext uri="{FF2B5EF4-FFF2-40B4-BE49-F238E27FC236}">
                <a16:creationId xmlns:a16="http://schemas.microsoft.com/office/drawing/2014/main" id="{B34382A5-9EC7-44FC-B6E9-7BCF1D8E8804}"/>
              </a:ext>
            </a:extLst>
          </p:cNvPr>
          <p:cNvPicPr>
            <a:picLocks noGrp="1" noChangeAspect="1"/>
          </p:cNvPicPr>
          <p:nvPr>
            <p:ph sz="half" idx="1"/>
          </p:nvPr>
        </p:nvPicPr>
        <p:blipFill>
          <a:blip r:embed="rId2"/>
          <a:stretch>
            <a:fillRect/>
          </a:stretch>
        </p:blipFill>
        <p:spPr>
          <a:xfrm>
            <a:off x="691568" y="1825626"/>
            <a:ext cx="5328232" cy="4234796"/>
          </a:xfrm>
        </p:spPr>
      </p:pic>
      <p:pic>
        <p:nvPicPr>
          <p:cNvPr id="11" name="Θέση περιεχομένου 10">
            <a:extLst>
              <a:ext uri="{FF2B5EF4-FFF2-40B4-BE49-F238E27FC236}">
                <a16:creationId xmlns:a16="http://schemas.microsoft.com/office/drawing/2014/main" id="{43AC18EC-DA46-446B-9A08-82947DC9ABAA}"/>
              </a:ext>
            </a:extLst>
          </p:cNvPr>
          <p:cNvPicPr>
            <a:picLocks noGrp="1" noChangeAspect="1"/>
          </p:cNvPicPr>
          <p:nvPr>
            <p:ph sz="half" idx="2"/>
          </p:nvPr>
        </p:nvPicPr>
        <p:blipFill>
          <a:blip r:embed="rId3"/>
          <a:stretch>
            <a:fillRect/>
          </a:stretch>
        </p:blipFill>
        <p:spPr>
          <a:xfrm>
            <a:off x="6096000" y="1825626"/>
            <a:ext cx="5181600" cy="852437"/>
          </a:xfrm>
        </p:spPr>
      </p:pic>
      <p:sp>
        <p:nvSpPr>
          <p:cNvPr id="5" name="Θέση ημερομηνίας 4">
            <a:extLst>
              <a:ext uri="{FF2B5EF4-FFF2-40B4-BE49-F238E27FC236}">
                <a16:creationId xmlns:a16="http://schemas.microsoft.com/office/drawing/2014/main" id="{EAAAC7D1-7DB9-4237-B1A7-C9C8A94B873A}"/>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ACE04E0E-A8A1-4E44-9514-9E255646324A}"/>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0B3EEF3E-42BF-46B3-8683-509535365015}"/>
              </a:ext>
            </a:extLst>
          </p:cNvPr>
          <p:cNvSpPr>
            <a:spLocks noGrp="1"/>
          </p:cNvSpPr>
          <p:nvPr>
            <p:ph type="sldNum" sz="quarter" idx="12"/>
          </p:nvPr>
        </p:nvSpPr>
        <p:spPr/>
        <p:txBody>
          <a:bodyPr/>
          <a:lstStyle/>
          <a:p>
            <a:fld id="{0BD6C7CC-F70E-4715-B4E9-1613FCFFFA8B}" type="slidenum">
              <a:rPr lang="el-GR" smtClean="0"/>
              <a:t>7</a:t>
            </a:fld>
            <a:endParaRPr lang="el-GR"/>
          </a:p>
        </p:txBody>
      </p:sp>
      <p:pic>
        <p:nvPicPr>
          <p:cNvPr id="13" name="Εικόνα 12">
            <a:extLst>
              <a:ext uri="{FF2B5EF4-FFF2-40B4-BE49-F238E27FC236}">
                <a16:creationId xmlns:a16="http://schemas.microsoft.com/office/drawing/2014/main" id="{C6828E1C-43C1-434E-BE0D-08EA5B4D874C}"/>
              </a:ext>
            </a:extLst>
          </p:cNvPr>
          <p:cNvPicPr>
            <a:picLocks noChangeAspect="1"/>
          </p:cNvPicPr>
          <p:nvPr/>
        </p:nvPicPr>
        <p:blipFill>
          <a:blip r:embed="rId4"/>
          <a:stretch>
            <a:fillRect/>
          </a:stretch>
        </p:blipFill>
        <p:spPr>
          <a:xfrm>
            <a:off x="6096000" y="3181938"/>
            <a:ext cx="5328232" cy="1335268"/>
          </a:xfrm>
          <a:prstGeom prst="rect">
            <a:avLst/>
          </a:prstGeom>
        </p:spPr>
      </p:pic>
    </p:spTree>
    <p:extLst>
      <p:ext uri="{BB962C8B-B14F-4D97-AF65-F5344CB8AC3E}">
        <p14:creationId xmlns:p14="http://schemas.microsoft.com/office/powerpoint/2010/main" val="151990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999EE1D-446B-4AB0-8EFC-A69E02235A9E}"/>
              </a:ext>
            </a:extLst>
          </p:cNvPr>
          <p:cNvSpPr>
            <a:spLocks noGrp="1"/>
          </p:cNvSpPr>
          <p:nvPr>
            <p:ph type="title"/>
          </p:nvPr>
        </p:nvSpPr>
        <p:spPr/>
        <p:txBody>
          <a:bodyPr/>
          <a:lstStyle/>
          <a:p>
            <a:r>
              <a:rPr lang="el-GR" dirty="0"/>
              <a:t>Άσπρα Πρόβατα – Μαύροι Λύκοι</a:t>
            </a:r>
          </a:p>
        </p:txBody>
      </p:sp>
      <p:pic>
        <p:nvPicPr>
          <p:cNvPr id="11" name="Θέση περιεχομένου 10">
            <a:extLst>
              <a:ext uri="{FF2B5EF4-FFF2-40B4-BE49-F238E27FC236}">
                <a16:creationId xmlns:a16="http://schemas.microsoft.com/office/drawing/2014/main" id="{723FF730-8B89-49AE-B7C2-8514B2305398}"/>
              </a:ext>
            </a:extLst>
          </p:cNvPr>
          <p:cNvPicPr>
            <a:picLocks noGrp="1" noChangeAspect="1"/>
          </p:cNvPicPr>
          <p:nvPr>
            <p:ph sz="half" idx="2"/>
          </p:nvPr>
        </p:nvPicPr>
        <p:blipFill>
          <a:blip r:embed="rId2"/>
          <a:stretch>
            <a:fillRect/>
          </a:stretch>
        </p:blipFill>
        <p:spPr>
          <a:xfrm>
            <a:off x="6105525" y="1870075"/>
            <a:ext cx="5181600" cy="785258"/>
          </a:xfrm>
        </p:spPr>
      </p:pic>
      <p:sp>
        <p:nvSpPr>
          <p:cNvPr id="5" name="Θέση ημερομηνίας 4">
            <a:extLst>
              <a:ext uri="{FF2B5EF4-FFF2-40B4-BE49-F238E27FC236}">
                <a16:creationId xmlns:a16="http://schemas.microsoft.com/office/drawing/2014/main" id="{79B98468-67CD-4FDC-A18B-ECCF55899EBF}"/>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49C7FB2A-8454-47C7-86B6-6087D435EB56}"/>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BDED95D1-0F87-4E78-B2DC-8DE6D5DAEFF5}"/>
              </a:ext>
            </a:extLst>
          </p:cNvPr>
          <p:cNvSpPr>
            <a:spLocks noGrp="1"/>
          </p:cNvSpPr>
          <p:nvPr>
            <p:ph type="sldNum" sz="quarter" idx="12"/>
          </p:nvPr>
        </p:nvSpPr>
        <p:spPr/>
        <p:txBody>
          <a:bodyPr/>
          <a:lstStyle/>
          <a:p>
            <a:fld id="{0BD6C7CC-F70E-4715-B4E9-1613FCFFFA8B}" type="slidenum">
              <a:rPr lang="el-GR" smtClean="0"/>
              <a:t>8</a:t>
            </a:fld>
            <a:endParaRPr lang="el-GR"/>
          </a:p>
        </p:txBody>
      </p:sp>
      <p:pic>
        <p:nvPicPr>
          <p:cNvPr id="13" name="Εικόνα 12">
            <a:extLst>
              <a:ext uri="{FF2B5EF4-FFF2-40B4-BE49-F238E27FC236}">
                <a16:creationId xmlns:a16="http://schemas.microsoft.com/office/drawing/2014/main" id="{32E974F7-5573-451F-9759-52A2B3978D3A}"/>
              </a:ext>
            </a:extLst>
          </p:cNvPr>
          <p:cNvPicPr>
            <a:picLocks noChangeAspect="1"/>
          </p:cNvPicPr>
          <p:nvPr/>
        </p:nvPicPr>
        <p:blipFill>
          <a:blip r:embed="rId3"/>
          <a:stretch>
            <a:fillRect/>
          </a:stretch>
        </p:blipFill>
        <p:spPr>
          <a:xfrm>
            <a:off x="6172201" y="3053781"/>
            <a:ext cx="5328000" cy="888000"/>
          </a:xfrm>
          <a:prstGeom prst="rect">
            <a:avLst/>
          </a:prstGeom>
        </p:spPr>
      </p:pic>
      <p:pic>
        <p:nvPicPr>
          <p:cNvPr id="17" name="Θέση περιεχομένου 16">
            <a:extLst>
              <a:ext uri="{FF2B5EF4-FFF2-40B4-BE49-F238E27FC236}">
                <a16:creationId xmlns:a16="http://schemas.microsoft.com/office/drawing/2014/main" id="{3B777191-64F2-404F-A5D0-2DFCAC7DF8DF}"/>
              </a:ext>
            </a:extLst>
          </p:cNvPr>
          <p:cNvPicPr>
            <a:picLocks noGrp="1" noChangeAspect="1"/>
          </p:cNvPicPr>
          <p:nvPr>
            <p:ph sz="half" idx="1"/>
          </p:nvPr>
        </p:nvPicPr>
        <p:blipFill>
          <a:blip r:embed="rId4"/>
          <a:stretch>
            <a:fillRect/>
          </a:stretch>
        </p:blipFill>
        <p:spPr>
          <a:xfrm>
            <a:off x="838200" y="2039303"/>
            <a:ext cx="5181600" cy="3923982"/>
          </a:xfrm>
        </p:spPr>
      </p:pic>
    </p:spTree>
    <p:extLst>
      <p:ext uri="{BB962C8B-B14F-4D97-AF65-F5344CB8AC3E}">
        <p14:creationId xmlns:p14="http://schemas.microsoft.com/office/powerpoint/2010/main" val="218965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E0FF095-9B1D-4532-B37E-0F3CE6FD7264}"/>
              </a:ext>
            </a:extLst>
          </p:cNvPr>
          <p:cNvSpPr>
            <a:spLocks noGrp="1"/>
          </p:cNvSpPr>
          <p:nvPr>
            <p:ph type="title"/>
          </p:nvPr>
        </p:nvSpPr>
        <p:spPr/>
        <p:txBody>
          <a:bodyPr/>
          <a:lstStyle/>
          <a:p>
            <a:r>
              <a:rPr lang="el-GR" dirty="0"/>
              <a:t>Η δική μου συνεισφορά…</a:t>
            </a:r>
          </a:p>
        </p:txBody>
      </p:sp>
      <p:sp>
        <p:nvSpPr>
          <p:cNvPr id="3" name="Θέση περιεχομένου 2">
            <a:extLst>
              <a:ext uri="{FF2B5EF4-FFF2-40B4-BE49-F238E27FC236}">
                <a16:creationId xmlns:a16="http://schemas.microsoft.com/office/drawing/2014/main" id="{A8682451-A7EB-469E-B26E-66DFAB1D7027}"/>
              </a:ext>
            </a:extLst>
          </p:cNvPr>
          <p:cNvSpPr>
            <a:spLocks noGrp="1"/>
          </p:cNvSpPr>
          <p:nvPr>
            <p:ph sz="half" idx="1"/>
          </p:nvPr>
        </p:nvSpPr>
        <p:spPr>
          <a:xfrm>
            <a:off x="123825" y="1847850"/>
            <a:ext cx="5972175" cy="4351338"/>
          </a:xfrm>
        </p:spPr>
        <p:txBody>
          <a:bodyPr>
            <a:normAutofit fontScale="77500" lnSpcReduction="20000"/>
          </a:bodyPr>
          <a:lstStyle/>
          <a:p>
            <a:r>
              <a:rPr lang="el-GR" dirty="0"/>
              <a:t>Έχουν προσαρμοστεί στα Ελληνικά:</a:t>
            </a:r>
          </a:p>
          <a:p>
            <a:pPr lvl="1"/>
            <a:r>
              <a:rPr lang="el-GR" dirty="0"/>
              <a:t>όλες τις οδηγίες σχετικά με τα χαρακτηριστικά και τις λειτουργίες του εκάστοτε μοντέλου,</a:t>
            </a:r>
          </a:p>
          <a:p>
            <a:pPr lvl="1"/>
            <a:r>
              <a:rPr lang="el-GR" dirty="0"/>
              <a:t>προτεινόμενες – πιθανές χρήσεις καθώς και περαιτέρω προτάσεις για επεκτάσεις ακόμα και για παρέμβαση στον κώδικα προγραμματισμού.</a:t>
            </a:r>
          </a:p>
          <a:p>
            <a:r>
              <a:rPr lang="el-GR" dirty="0"/>
              <a:t>Έχουν σχεδιαστεί και προταθεί δύο φύλλα εργασίας που σχετίζονται με την έννοια της ισορροπίας μέσα στα οικοσυστήματα και τη σχέση των τροφικών επιλογών, πιθανώς, με την εξέλιξη,</a:t>
            </a:r>
          </a:p>
          <a:p>
            <a:pPr lvl="1"/>
            <a:r>
              <a:rPr lang="el-GR" dirty="0"/>
              <a:t>σε κάθε βήμα εφαρμόζονται βασικές αρχές διερευνητικής μάθησης (ερευνητικό ερώτημα – κεντρικό, αρχικές υποθέσεις πριν την εφαρμογή της προσομοίωσης, συλλογή δεδομένων, ερμηνεία και εξαγωγή συμπερασμάτων μετά την εφαρμογή της προσομοίωσης, τελικό συμπέρασμα, συζήτηση στην ολομέλεια)</a:t>
            </a:r>
          </a:p>
          <a:p>
            <a:endParaRPr lang="el-GR" dirty="0"/>
          </a:p>
        </p:txBody>
      </p:sp>
      <p:pic>
        <p:nvPicPr>
          <p:cNvPr id="9" name="Θέση περιεχομένου 8">
            <a:extLst>
              <a:ext uri="{FF2B5EF4-FFF2-40B4-BE49-F238E27FC236}">
                <a16:creationId xmlns:a16="http://schemas.microsoft.com/office/drawing/2014/main" id="{93606267-2B56-41A7-BCE0-A7E68336686F}"/>
              </a:ext>
            </a:extLst>
          </p:cNvPr>
          <p:cNvPicPr>
            <a:picLocks noGrp="1" noChangeAspect="1"/>
          </p:cNvPicPr>
          <p:nvPr>
            <p:ph sz="half" idx="2"/>
          </p:nvPr>
        </p:nvPicPr>
        <p:blipFill>
          <a:blip r:embed="rId2"/>
          <a:stretch>
            <a:fillRect/>
          </a:stretch>
        </p:blipFill>
        <p:spPr>
          <a:xfrm>
            <a:off x="6096000" y="1470013"/>
            <a:ext cx="6055122" cy="3398443"/>
          </a:xfrm>
        </p:spPr>
      </p:pic>
      <p:sp>
        <p:nvSpPr>
          <p:cNvPr id="5" name="Θέση ημερομηνίας 4">
            <a:extLst>
              <a:ext uri="{FF2B5EF4-FFF2-40B4-BE49-F238E27FC236}">
                <a16:creationId xmlns:a16="http://schemas.microsoft.com/office/drawing/2014/main" id="{42A5B38D-06E5-40E0-96DE-62AC913E20A7}"/>
              </a:ext>
            </a:extLst>
          </p:cNvPr>
          <p:cNvSpPr>
            <a:spLocks noGrp="1"/>
          </p:cNvSpPr>
          <p:nvPr>
            <p:ph type="dt" sz="half" idx="10"/>
          </p:nvPr>
        </p:nvSpPr>
        <p:spPr/>
        <p:txBody>
          <a:bodyPr/>
          <a:lstStyle/>
          <a:p>
            <a:r>
              <a:rPr lang="el-GR"/>
              <a:t>05/10/2023</a:t>
            </a:r>
          </a:p>
        </p:txBody>
      </p:sp>
      <p:sp>
        <p:nvSpPr>
          <p:cNvPr id="6" name="Θέση υποσέλιδου 5">
            <a:extLst>
              <a:ext uri="{FF2B5EF4-FFF2-40B4-BE49-F238E27FC236}">
                <a16:creationId xmlns:a16="http://schemas.microsoft.com/office/drawing/2014/main" id="{FC245011-8A8F-4E81-9C43-B207AFB138E9}"/>
              </a:ext>
            </a:extLst>
          </p:cNvPr>
          <p:cNvSpPr>
            <a:spLocks noGrp="1"/>
          </p:cNvSpPr>
          <p:nvPr>
            <p:ph type="ftr" sz="quarter" idx="11"/>
          </p:nvPr>
        </p:nvSpPr>
        <p:spPr/>
        <p:txBody>
          <a:bodyPr/>
          <a:lstStyle/>
          <a:p>
            <a:r>
              <a:rPr lang="el-GR"/>
              <a:t>Συνάντηση ΕτΦ Α Αθήνας_Βιολογία Λυκείου, Πέμπτη 05/10/2023</a:t>
            </a:r>
          </a:p>
        </p:txBody>
      </p:sp>
      <p:sp>
        <p:nvSpPr>
          <p:cNvPr id="7" name="Θέση αριθμού διαφάνειας 6">
            <a:extLst>
              <a:ext uri="{FF2B5EF4-FFF2-40B4-BE49-F238E27FC236}">
                <a16:creationId xmlns:a16="http://schemas.microsoft.com/office/drawing/2014/main" id="{5FE66995-1C1C-4D19-89F4-9CE874905621}"/>
              </a:ext>
            </a:extLst>
          </p:cNvPr>
          <p:cNvSpPr>
            <a:spLocks noGrp="1"/>
          </p:cNvSpPr>
          <p:nvPr>
            <p:ph type="sldNum" sz="quarter" idx="12"/>
          </p:nvPr>
        </p:nvSpPr>
        <p:spPr/>
        <p:txBody>
          <a:bodyPr/>
          <a:lstStyle/>
          <a:p>
            <a:fld id="{0BD6C7CC-F70E-4715-B4E9-1613FCFFFA8B}" type="slidenum">
              <a:rPr lang="el-GR" smtClean="0"/>
              <a:t>9</a:t>
            </a:fld>
            <a:endParaRPr lang="el-GR"/>
          </a:p>
        </p:txBody>
      </p:sp>
      <p:sp>
        <p:nvSpPr>
          <p:cNvPr id="10" name="TextBox 9">
            <a:extLst>
              <a:ext uri="{FF2B5EF4-FFF2-40B4-BE49-F238E27FC236}">
                <a16:creationId xmlns:a16="http://schemas.microsoft.com/office/drawing/2014/main" id="{7D6626DB-0D16-4269-A07F-B447BFF7E0B7}"/>
              </a:ext>
            </a:extLst>
          </p:cNvPr>
          <p:cNvSpPr txBox="1"/>
          <p:nvPr/>
        </p:nvSpPr>
        <p:spPr>
          <a:xfrm>
            <a:off x="6096000" y="4868456"/>
            <a:ext cx="6096000" cy="738664"/>
          </a:xfrm>
          <a:prstGeom prst="rect">
            <a:avLst/>
          </a:prstGeom>
          <a:noFill/>
        </p:spPr>
        <p:txBody>
          <a:bodyPr wrap="square">
            <a:spAutoFit/>
          </a:bodyPr>
          <a:lstStyle/>
          <a:p>
            <a:r>
              <a:rPr lang="el-GR" sz="1050" dirty="0" err="1">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Στασινάκης</a:t>
            </a:r>
            <a:r>
              <a:rPr lang="el-GR" sz="1050"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 Π.Κ. (2022). Διερευνητική μάθηση και ανάπτυξη δεξιοτήτων στο εργαστήριο βιολογίας στη δευτεροβάθμια εκπαίδευση. Στο: ‘</a:t>
            </a:r>
            <a:r>
              <a:rPr lang="el-GR" sz="1050" i="1"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Διδακτική της Βιολογίας</a:t>
            </a:r>
            <a:r>
              <a:rPr lang="el-GR" sz="1050"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 Επιστημονική Επιμέλεια: Καμπουράκης, Κ., </a:t>
            </a:r>
            <a:r>
              <a:rPr lang="el-GR" sz="1050" dirty="0" err="1">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Εργαζάκη</a:t>
            </a:r>
            <a:r>
              <a:rPr lang="el-GR" sz="1050"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 Μ., </a:t>
            </a:r>
            <a:r>
              <a:rPr lang="el-GR" sz="1050" dirty="0" err="1">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Κορφιάτης</a:t>
            </a:r>
            <a:r>
              <a:rPr lang="el-GR" sz="1050"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 Κ., &amp; </a:t>
            </a:r>
            <a:r>
              <a:rPr lang="el-GR" sz="1050" dirty="0" err="1">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Στασινάκης</a:t>
            </a:r>
            <a:r>
              <a:rPr lang="el-GR" sz="1050" dirty="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 Π.Κ. Πανεπιστημιακές Εκδόσεις </a:t>
            </a:r>
            <a:r>
              <a:rPr lang="el-GR" sz="1050">
                <a:solidFill>
                  <a:srgbClr val="FF0000"/>
                </a:solidFill>
                <a:effectLst/>
                <a:latin typeface="Century Gothic" panose="020B0502020202020204" pitchFamily="34" charset="0"/>
                <a:ea typeface="Times New Roman" panose="02020603050405020304" pitchFamily="18" charset="0"/>
                <a:cs typeface="Times New Roman" panose="02020603050405020304" pitchFamily="18" charset="0"/>
              </a:rPr>
              <a:t>Κρήτης.</a:t>
            </a:r>
            <a:endParaRPr lang="el-GR" sz="1050" dirty="0">
              <a:solidFill>
                <a:srgbClr val="FF0000"/>
              </a:solidFill>
            </a:endParaRPr>
          </a:p>
        </p:txBody>
      </p:sp>
    </p:spTree>
    <p:extLst>
      <p:ext uri="{BB962C8B-B14F-4D97-AF65-F5344CB8AC3E}">
        <p14:creationId xmlns:p14="http://schemas.microsoft.com/office/powerpoint/2010/main" val="381158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763</Words>
  <Application>Microsoft Office PowerPoint</Application>
  <PresentationFormat>Ευρεία οθόνη</PresentationFormat>
  <Paragraphs>64</Paragraphs>
  <Slides>10</Slides>
  <Notes>0</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10</vt:i4>
      </vt:variant>
    </vt:vector>
  </HeadingPairs>
  <TitlesOfParts>
    <vt:vector size="15" baseType="lpstr">
      <vt:lpstr>Arial</vt:lpstr>
      <vt:lpstr>Calibri</vt:lpstr>
      <vt:lpstr>Calibri Light</vt:lpstr>
      <vt:lpstr>Century Gothic</vt:lpstr>
      <vt:lpstr>Θέμα του Office</vt:lpstr>
      <vt:lpstr>Ψηφιακά κουνέλια, άσπρα πρόβατα vs μαύροι λύκοι … και go!</vt:lpstr>
      <vt:lpstr>Ο προβληματισμός…</vt:lpstr>
      <vt:lpstr>Τι δείχνει στην πραγματικότητα μία τροφική αλυσίδα;</vt:lpstr>
      <vt:lpstr>Οι προτάσεις… Ι</vt:lpstr>
      <vt:lpstr>Οι προτάσεις… ΙΙ</vt:lpstr>
      <vt:lpstr>Διαδικτυακή NetLogo</vt:lpstr>
      <vt:lpstr>Ψηφιακά Κουνέλια</vt:lpstr>
      <vt:lpstr>Άσπρα Πρόβατα – Μαύροι Λύκοι</vt:lpstr>
      <vt:lpstr>Η δική μου συνεισφορά…</vt:lpstr>
      <vt:lpstr>Ευχαριστοώ που με παρακολουθήσατε!!!!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Τρισδιάστατη εκτύπωση… Μία εργονομική πρόταση για τη Βιολογία</dc:title>
  <dc:creator>ΠΣ</dc:creator>
  <cp:lastModifiedBy>ΠΣ</cp:lastModifiedBy>
  <cp:revision>3</cp:revision>
  <dcterms:created xsi:type="dcterms:W3CDTF">2022-02-09T12:27:17Z</dcterms:created>
  <dcterms:modified xsi:type="dcterms:W3CDTF">2023-10-05T00:56:00Z</dcterms:modified>
</cp:coreProperties>
</file>