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1" r:id="rId7"/>
    <p:sldId id="267" r:id="rId8"/>
    <p:sldId id="262" r:id="rId9"/>
    <p:sldId id="263" r:id="rId10"/>
    <p:sldId id="264" r:id="rId11"/>
    <p:sldId id="265" r:id="rId12"/>
    <p:sldId id="266" r:id="rId13"/>
  </p:sldIdLst>
  <p:sldSz cx="12192000" cy="6858000"/>
  <p:notesSz cx="6858000" cy="9144000"/>
  <p:embeddedFontLst>
    <p:embeddedFont>
      <p:font typeface="Arial Black" panose="020B0604020202020204" pitchFamily="34" charset="0"/>
      <p:bold r:id="rId15"/>
    </p:embeddedFont>
    <p:embeddedFont>
      <p:font typeface="Franklin Gothic" panose="020B0603020102020204" pitchFamily="34" charset="0"/>
      <p:regular r:id="rId16"/>
      <p:bold r:id="rId17"/>
      <p:italic r:id="rId18"/>
      <p:boldItalic r:id="rId19"/>
    </p:embeddedFont>
    <p:embeddedFont>
      <p:font typeface="Libre Franklin" pitchFamily="2" charset="0"/>
      <p:regular r:id="rId20"/>
      <p:bold r:id="rId21"/>
      <p:italic r:id="rId22"/>
      <p:boldItalic r:id="rId23"/>
    </p:embeddedFont>
    <p:embeddedFont>
      <p:font typeface="Libre Franklin Thin" panose="020F0302020204030204" pitchFamily="34" charset="0"/>
      <p:regular r:id="rId24"/>
      <p: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6" roundtripDataSignature="AMtx7mhZTG4xt5vUUacpLGcaiWzpe1qa1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479EA2F-FE2B-478C-9424-017D9F4154ED}">
  <a:tblStyle styleId="{D479EA2F-FE2B-478C-9424-017D9F4154E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p:cViewPr varScale="1">
        <p:scale>
          <a:sx n="121" d="100"/>
          <a:sy n="121" d="100"/>
        </p:scale>
        <p:origin x="744" y="17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font" Target="fonts/font11.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font" Target="fonts/font8.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de-DE" sz="1200" b="0" i="0" u="none" strike="noStrike" cap="none">
                <a:solidFill>
                  <a:schemeClr val="dk1"/>
                </a:solidFill>
                <a:latin typeface="Calibri"/>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2fabf707f05_1_5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3" name="Google Shape;473;g2fabf707f05_1_55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4" name="Google Shape;474;g2fabf707f05_1_55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de-DE"/>
              <a:pPr marL="0" lvl="0" indent="0" algn="r" rtl="0">
                <a:lnSpc>
                  <a:spcPct val="100000"/>
                </a:lnSpc>
                <a:spcBef>
                  <a:spcPts val="0"/>
                </a:spcBef>
                <a:spcAft>
                  <a:spcPts val="0"/>
                </a:spcAft>
                <a:buClr>
                  <a:srgbClr val="000000"/>
                </a:buClr>
                <a:buSzPts val="1200"/>
                <a:buFont typeface="Arial"/>
                <a:buNone/>
              </a:p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30082f8412b_0_6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4" name="Google Shape;554;g30082f8412b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30082f8412b_0_6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2" name="Google Shape;562;g30082f8412b_0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30082f8412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81" name="Google Shape;481;g30082f8412b_0_0:notes"/>
          <p:cNvSpPr txBox="1">
            <a:spLocks noGrp="1"/>
          </p:cNvSpPr>
          <p:nvPr>
            <p:ph type="body" idx="1"/>
          </p:nvPr>
        </p:nvSpPr>
        <p:spPr>
          <a:xfrm>
            <a:off x="685800" y="4343401"/>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de-DE" sz="1000">
                <a:solidFill>
                  <a:schemeClr val="dk1"/>
                </a:solidFill>
              </a:rPr>
              <a:t>As we were exploring optional topics for this learning lab, we realised that the terms genome ands sequence were picked up on multiple curricula and we wanted to follow up on that and create an educational resource that also conveys how the advances made in the genomics field also power better treatment options for patients. So our overall aim in developing the resource was to help you give students an understanding of the impact of genome sequencing on treatment options, specifically in precision or personalised medicine. We structured the resource in four main activities and also an out of class preparation material. Throughout the material. Students will have the opportunity to analyse biological data </a:t>
            </a:r>
            <a:endParaRPr sz="100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30082f8412b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88" name="Google Shape;488;g30082f8412b_0_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100"/>
              <a:buNone/>
            </a:pPr>
            <a:r>
              <a:rPr lang="de-DE"/>
              <a:t>Here are more detailed learning outcomes of the resource</a:t>
            </a:r>
            <a:endParaRPr/>
          </a:p>
        </p:txBody>
      </p:sp>
      <p:sp>
        <p:nvSpPr>
          <p:cNvPr id="489" name="Google Shape;489;g30082f8412b_0_6:notes"/>
          <p:cNvSpPr txBox="1">
            <a:spLocks noGrp="1"/>
          </p:cNvSpPr>
          <p:nvPr>
            <p:ph type="sldNum" idx="12"/>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ts val="1400"/>
                <a:buFont typeface="Arial"/>
                <a:buNone/>
              </a:pPr>
              <a:t>3</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30082f8412b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5" name="Google Shape;495;g30082f8412b_0_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100"/>
              <a:buNone/>
            </a:pPr>
            <a:endParaRPr/>
          </a:p>
        </p:txBody>
      </p:sp>
      <p:sp>
        <p:nvSpPr>
          <p:cNvPr id="496" name="Google Shape;496;g30082f8412b_0_12:notes"/>
          <p:cNvSpPr txBox="1">
            <a:spLocks noGrp="1"/>
          </p:cNvSpPr>
          <p:nvPr>
            <p:ph type="sldNum" idx="12"/>
          </p:nvPr>
        </p:nvSpPr>
        <p:spPr>
          <a:xfrm>
            <a:off x="3886200" y="8686800"/>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de-DE" sz="1400" b="0" i="0" u="none" strike="noStrike" cap="none">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ts val="1400"/>
                <a:buFont typeface="Arial"/>
                <a:buNone/>
              </a:pPr>
              <a:t>4</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30082f8412b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02" name="Google Shape;502;g30082f8412b_0_18:notes"/>
          <p:cNvSpPr txBox="1">
            <a:spLocks noGrp="1"/>
          </p:cNvSpPr>
          <p:nvPr>
            <p:ph type="body" idx="1"/>
          </p:nvPr>
        </p:nvSpPr>
        <p:spPr>
          <a:xfrm>
            <a:off x="685800" y="4343401"/>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de-DE" sz="1000">
                <a:solidFill>
                  <a:schemeClr val="dk1"/>
                </a:solidFill>
              </a:rPr>
              <a:t>Here is a visual overview displaying the different sections of the resource. There is a teaching guide, fact sheets, student worksheet</a:t>
            </a:r>
            <a:endParaRPr sz="10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30082f8412b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12" name="Google Shape;512;g30082f8412b_0_27:notes"/>
          <p:cNvSpPr txBox="1">
            <a:spLocks noGrp="1"/>
          </p:cNvSpPr>
          <p:nvPr>
            <p:ph type="body" idx="1"/>
          </p:nvPr>
        </p:nvSpPr>
        <p:spPr>
          <a:xfrm>
            <a:off x="685800" y="4343401"/>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de-DE" sz="1000">
                <a:solidFill>
                  <a:schemeClr val="dk1"/>
                </a:solidFill>
              </a:rPr>
              <a:t>A guide on how to use BLAST and ClinVar tools, a glossary for terms and an answer sheet</a:t>
            </a:r>
            <a:endParaRPr sz="100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g30082f8412b_0_3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de-DE"/>
              <a:t>To answer the questions, students can review the content on pages 10,17 and 18.</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de-DE"/>
              <a:t>Alternatively,</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de-DE"/>
              <a:t>You can use the videos to create your own out of class preparation questions.</a:t>
            </a:r>
            <a:endParaRPr/>
          </a:p>
        </p:txBody>
      </p:sp>
      <p:sp>
        <p:nvSpPr>
          <p:cNvPr id="522" name="Google Shape;522;g30082f8412b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g30082f8412b_0_4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457200" lvl="0" indent="-330200" algn="l" rtl="0">
              <a:lnSpc>
                <a:spcPct val="100000"/>
              </a:lnSpc>
              <a:spcBef>
                <a:spcPts val="0"/>
              </a:spcBef>
              <a:spcAft>
                <a:spcPts val="0"/>
              </a:spcAft>
              <a:buSzPts val="1600"/>
              <a:buChar char="●"/>
            </a:pPr>
            <a:r>
              <a:rPr lang="de-DE" sz="1600"/>
              <a:t>In the first activity of the resource, students apply their understanding of gel electrophoresis and inheritance to identify a particular type of mutation that leads to CF in individuals. </a:t>
            </a:r>
            <a:endParaRPr sz="1600"/>
          </a:p>
          <a:p>
            <a:pPr marL="457200" lvl="0" indent="-330200" algn="l" rtl="0">
              <a:lnSpc>
                <a:spcPct val="100000"/>
              </a:lnSpc>
              <a:spcBef>
                <a:spcPts val="0"/>
              </a:spcBef>
              <a:spcAft>
                <a:spcPts val="0"/>
              </a:spcAft>
              <a:buSzPts val="1600"/>
              <a:buChar char="●"/>
            </a:pPr>
            <a:r>
              <a:rPr lang="de-DE" sz="1600"/>
              <a:t>Students explain how scientists might use fingerprinting techniques for medical diagnosis.</a:t>
            </a:r>
            <a:endParaRPr sz="1600"/>
          </a:p>
        </p:txBody>
      </p:sp>
      <p:sp>
        <p:nvSpPr>
          <p:cNvPr id="536" name="Google Shape;536;g30082f8412b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Google Shape;544;g30082f8412b_0_5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de-DE" sz="1400">
                <a:solidFill>
                  <a:schemeClr val="dk1"/>
                </a:solidFill>
              </a:rPr>
              <a:t>The second activity puts students in the role of genetic counsellors. Students use nucleotide BLAST and ClinVar tools to identify specific mutations from patients. Genetic analysis using BLAST confirms the presence of CF related mutations, while the use of the ClinVar tool enhances their understanding of the effects of mutations at the protein level.</a:t>
            </a:r>
            <a:endParaRPr sz="1400">
              <a:solidFill>
                <a:schemeClr val="dk1"/>
              </a:solidFill>
            </a:endParaRPr>
          </a:p>
          <a:p>
            <a:pPr marL="0" lvl="0" indent="0" algn="l" rtl="0">
              <a:lnSpc>
                <a:spcPct val="100000"/>
              </a:lnSpc>
              <a:spcBef>
                <a:spcPts val="0"/>
              </a:spcBef>
              <a:spcAft>
                <a:spcPts val="0"/>
              </a:spcAft>
              <a:buClr>
                <a:schemeClr val="dk1"/>
              </a:buClr>
              <a:buSzPts val="1100"/>
              <a:buFont typeface="Arial"/>
              <a:buNone/>
            </a:pPr>
            <a:endParaRPr sz="1400">
              <a:solidFill>
                <a:schemeClr val="dk1"/>
              </a:solidFill>
            </a:endParaRPr>
          </a:p>
        </p:txBody>
      </p:sp>
      <p:sp>
        <p:nvSpPr>
          <p:cNvPr id="545" name="Google Shape;545;g30082f8412b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2">
  <p:cSld name="Title Slide 2">
    <p:bg>
      <p:bgPr>
        <a:solidFill>
          <a:schemeClr val="lt1"/>
        </a:solidFill>
        <a:effectLst/>
      </p:bgPr>
    </p:bg>
    <p:spTree>
      <p:nvGrpSpPr>
        <p:cNvPr id="1" name="Shape 16"/>
        <p:cNvGrpSpPr/>
        <p:nvPr/>
      </p:nvGrpSpPr>
      <p:grpSpPr>
        <a:xfrm>
          <a:off x="0" y="0"/>
          <a:ext cx="0" cy="0"/>
          <a:chOff x="0" y="0"/>
          <a:chExt cx="0" cy="0"/>
        </a:xfrm>
      </p:grpSpPr>
      <p:pic>
        <p:nvPicPr>
          <p:cNvPr id="17" name="Google Shape;17;g2fabf707f05_1_1572"/>
          <p:cNvPicPr preferRelativeResize="0"/>
          <p:nvPr/>
        </p:nvPicPr>
        <p:blipFill rotWithShape="1">
          <a:blip r:embed="rId2">
            <a:alphaModFix/>
          </a:blip>
          <a:srcRect/>
          <a:stretch/>
        </p:blipFill>
        <p:spPr>
          <a:xfrm>
            <a:off x="-1" y="-167261"/>
            <a:ext cx="12192000" cy="4657003"/>
          </a:xfrm>
          <a:prstGeom prst="rect">
            <a:avLst/>
          </a:prstGeom>
          <a:noFill/>
          <a:ln>
            <a:noFill/>
          </a:ln>
        </p:spPr>
      </p:pic>
      <p:pic>
        <p:nvPicPr>
          <p:cNvPr id="18" name="Google Shape;18;g2fabf707f05_1_1572"/>
          <p:cNvPicPr preferRelativeResize="0"/>
          <p:nvPr/>
        </p:nvPicPr>
        <p:blipFill rotWithShape="1">
          <a:blip r:embed="rId3">
            <a:alphaModFix/>
          </a:blip>
          <a:srcRect/>
          <a:stretch/>
        </p:blipFill>
        <p:spPr>
          <a:xfrm>
            <a:off x="9549725" y="5548544"/>
            <a:ext cx="2147199" cy="1027159"/>
          </a:xfrm>
          <a:prstGeom prst="rect">
            <a:avLst/>
          </a:prstGeom>
          <a:noFill/>
          <a:ln>
            <a:noFill/>
          </a:ln>
        </p:spPr>
      </p:pic>
      <p:pic>
        <p:nvPicPr>
          <p:cNvPr id="19" name="Google Shape;19;g2fabf707f05_1_1572"/>
          <p:cNvPicPr preferRelativeResize="0"/>
          <p:nvPr/>
        </p:nvPicPr>
        <p:blipFill rotWithShape="1">
          <a:blip r:embed="rId4">
            <a:alphaModFix/>
          </a:blip>
          <a:srcRect l="100" r="100"/>
          <a:stretch/>
        </p:blipFill>
        <p:spPr>
          <a:xfrm>
            <a:off x="9549725" y="5548544"/>
            <a:ext cx="2147199" cy="1027159"/>
          </a:xfrm>
          <a:prstGeom prst="rect">
            <a:avLst/>
          </a:prstGeom>
          <a:noFill/>
          <a:ln>
            <a:noFill/>
          </a:ln>
        </p:spPr>
      </p:pic>
      <p:sp>
        <p:nvSpPr>
          <p:cNvPr id="20" name="Google Shape;20;g2fabf707f05_1_1572"/>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0"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1" name="Google Shape;21;g2fabf707f05_1_1572"/>
          <p:cNvSpPr txBox="1">
            <a:spLocks noGrp="1"/>
          </p:cNvSpPr>
          <p:nvPr>
            <p:ph type="body" idx="2"/>
          </p:nvPr>
        </p:nvSpPr>
        <p:spPr>
          <a:xfrm>
            <a:off x="1159819" y="2554223"/>
            <a:ext cx="7158300" cy="4515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SzPts val="2800"/>
              <a:buFont typeface="Arial"/>
              <a:buNone/>
              <a:defRPr sz="2800" b="0"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2" name="Google Shape;22;g2fabf707f05_1_1572"/>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100"/>
              <a:buFont typeface="Arial"/>
              <a:buNone/>
              <a:defRPr sz="2100" b="0" i="0">
                <a:solidFill>
                  <a:srgbClr val="373939"/>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1919">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Elements ">
  <p:cSld name="Three Elements ">
    <p:spTree>
      <p:nvGrpSpPr>
        <p:cNvPr id="1" name="Shape 91"/>
        <p:cNvGrpSpPr/>
        <p:nvPr/>
      </p:nvGrpSpPr>
      <p:grpSpPr>
        <a:xfrm>
          <a:off x="0" y="0"/>
          <a:ext cx="0" cy="0"/>
          <a:chOff x="0" y="0"/>
          <a:chExt cx="0" cy="0"/>
        </a:xfrm>
      </p:grpSpPr>
      <p:sp>
        <p:nvSpPr>
          <p:cNvPr id="92" name="Google Shape;92;g2fabf707f05_1_1227"/>
          <p:cNvSpPr txBox="1">
            <a:spLocks noGrp="1"/>
          </p:cNvSpPr>
          <p:nvPr>
            <p:ph type="body" idx="1"/>
          </p:nvPr>
        </p:nvSpPr>
        <p:spPr>
          <a:xfrm>
            <a:off x="7969252" y="1160464"/>
            <a:ext cx="4222800" cy="2498400"/>
          </a:xfrm>
          <a:prstGeom prst="rect">
            <a:avLst/>
          </a:prstGeom>
          <a:solidFill>
            <a:schemeClr val="accent1"/>
          </a:solidFill>
          <a:ln>
            <a:noFill/>
          </a:ln>
        </p:spPr>
        <p:txBody>
          <a:bodyPr spcFirstLastPara="1" wrap="square" lIns="0" tIns="96000" rIns="0" bIns="0" anchor="ctr" anchorCtr="0">
            <a:noAutofit/>
          </a:bodyPr>
          <a:lstStyle>
            <a:lvl1pPr marL="457200" marR="0" lvl="0" indent="-228600" algn="ctr">
              <a:lnSpc>
                <a:spcPct val="100000"/>
              </a:lnSpc>
              <a:spcBef>
                <a:spcPts val="300"/>
              </a:spcBef>
              <a:spcAft>
                <a:spcPts val="0"/>
              </a:spcAft>
              <a:buClr>
                <a:srgbClr val="529A43"/>
              </a:buClr>
              <a:buSzPts val="1600"/>
              <a:buFont typeface="Arial"/>
              <a:buNone/>
              <a:defRPr sz="1600">
                <a:solidFill>
                  <a:schemeClr val="lt1"/>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93" name="Google Shape;93;g2fabf707f05_1_1227"/>
          <p:cNvSpPr txBox="1">
            <a:spLocks noGrp="1"/>
          </p:cNvSpPr>
          <p:nvPr>
            <p:ph type="body" idx="2"/>
          </p:nvPr>
        </p:nvSpPr>
        <p:spPr>
          <a:xfrm>
            <a:off x="3" y="1160463"/>
            <a:ext cx="7969200" cy="5011500"/>
          </a:xfrm>
          <a:prstGeom prst="rect">
            <a:avLst/>
          </a:prstGeom>
          <a:solidFill>
            <a:srgbClr val="F2F2F2"/>
          </a:solidFill>
          <a:ln>
            <a:noFill/>
          </a:ln>
        </p:spPr>
        <p:txBody>
          <a:bodyPr spcFirstLastPara="1" wrap="square" lIns="0" tIns="96000" rIns="0" bIns="0" anchor="ctr" anchorCtr="0">
            <a:noAutofit/>
          </a:bodyPr>
          <a:lstStyle>
            <a:lvl1pPr marL="457200" lvl="0" indent="-330200" algn="l">
              <a:lnSpc>
                <a:spcPct val="100000"/>
              </a:lnSpc>
              <a:spcBef>
                <a:spcPts val="300"/>
              </a:spcBef>
              <a:spcAft>
                <a:spcPts val="0"/>
              </a:spcAft>
              <a:buClr>
                <a:srgbClr val="529A43"/>
              </a:buClr>
              <a:buSzPts val="1600"/>
              <a:buFont typeface="Arial"/>
              <a:buChar char="•"/>
              <a:defRPr sz="1600">
                <a:solidFill>
                  <a:srgbClr val="000000"/>
                </a:solidFill>
              </a:defRPr>
            </a:lvl1pPr>
            <a:lvl2pPr marL="914400" lvl="1" indent="-323850" algn="l">
              <a:lnSpc>
                <a:spcPct val="100000"/>
              </a:lnSpc>
              <a:spcBef>
                <a:spcPts val="300"/>
              </a:spcBef>
              <a:spcAft>
                <a:spcPts val="0"/>
              </a:spcAft>
              <a:buClr>
                <a:srgbClr val="529A43"/>
              </a:buClr>
              <a:buSzPts val="1500"/>
              <a:buChar char="•"/>
              <a:defRPr sz="15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94" name="Google Shape;94;g2fabf707f05_1_1227"/>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95" name="Google Shape;95;g2fabf707f05_1_1227"/>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96" name="Google Shape;96;g2fabf707f05_1_1227"/>
          <p:cNvSpPr txBox="1">
            <a:spLocks noGrp="1"/>
          </p:cNvSpPr>
          <p:nvPr>
            <p:ph type="body" idx="3"/>
          </p:nvPr>
        </p:nvSpPr>
        <p:spPr>
          <a:xfrm>
            <a:off x="7969252" y="3673801"/>
            <a:ext cx="4222800" cy="2498400"/>
          </a:xfrm>
          <a:prstGeom prst="rect">
            <a:avLst/>
          </a:prstGeom>
          <a:solidFill>
            <a:schemeClr val="accent1"/>
          </a:solidFill>
          <a:ln>
            <a:noFill/>
          </a:ln>
        </p:spPr>
        <p:txBody>
          <a:bodyPr spcFirstLastPara="1" wrap="square" lIns="0" tIns="96000" rIns="0" bIns="0" anchor="ctr" anchorCtr="0">
            <a:noAutofit/>
          </a:bodyPr>
          <a:lstStyle>
            <a:lvl1pPr marL="457200" marR="0" lvl="0" indent="-228600" algn="ctr">
              <a:lnSpc>
                <a:spcPct val="100000"/>
              </a:lnSpc>
              <a:spcBef>
                <a:spcPts val="300"/>
              </a:spcBef>
              <a:spcAft>
                <a:spcPts val="0"/>
              </a:spcAft>
              <a:buClr>
                <a:srgbClr val="529A43"/>
              </a:buClr>
              <a:buSzPts val="1600"/>
              <a:buFont typeface="Arial"/>
              <a:buNone/>
              <a:defRPr sz="1600">
                <a:solidFill>
                  <a:schemeClr val="lt1"/>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97" name="Google Shape;97;g2fabf707f05_1_1227"/>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98" name="Google Shape;98;g2fabf707f05_1_1227"/>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_with_Footer">
  <p:cSld name="Blank_with_Footer">
    <p:spTree>
      <p:nvGrpSpPr>
        <p:cNvPr id="1" name="Shape 99"/>
        <p:cNvGrpSpPr/>
        <p:nvPr/>
      </p:nvGrpSpPr>
      <p:grpSpPr>
        <a:xfrm>
          <a:off x="0" y="0"/>
          <a:ext cx="0" cy="0"/>
          <a:chOff x="0" y="0"/>
          <a:chExt cx="0" cy="0"/>
        </a:xfrm>
      </p:grpSpPr>
      <p:sp>
        <p:nvSpPr>
          <p:cNvPr id="100" name="Google Shape;100;g2fabf707f05_1_1241"/>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101" name="Google Shape;101;g2fabf707f05_1_1241"/>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102" name="Google Shape;102;g2fabf707f05_1_1241"/>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2913">
          <p15:clr>
            <a:srgbClr val="FBAE40"/>
          </p15:clr>
        </p15:guide>
        <p15:guide id="2" pos="2880">
          <p15:clr>
            <a:srgbClr val="FBAE40"/>
          </p15:clr>
        </p15:guide>
        <p15:guide id="3" orient="horz" pos="2619">
          <p15:clr>
            <a:srgbClr val="FBAE40"/>
          </p15:clr>
        </p15:guide>
        <p15:guide id="4" orient="horz" pos="2323">
          <p15:clr>
            <a:srgbClr val="FBAE40"/>
          </p15:clr>
        </p15:guide>
        <p15:guide id="5" orient="horz" pos="2028">
          <p15:clr>
            <a:srgbClr val="FBAE40"/>
          </p15:clr>
        </p15:guide>
        <p15:guide id="6" orient="horz" pos="1733">
          <p15:clr>
            <a:srgbClr val="FBAE40"/>
          </p15:clr>
        </p15:guide>
        <p15:guide id="7" orient="horz" pos="1439">
          <p15:clr>
            <a:srgbClr val="FBAE40"/>
          </p15:clr>
        </p15:guide>
        <p15:guide id="8" orient="horz" pos="1144">
          <p15:clr>
            <a:srgbClr val="FBAE40"/>
          </p15:clr>
        </p15:guide>
        <p15:guide id="9" orient="horz" pos="849">
          <p15:clr>
            <a:srgbClr val="FBAE40"/>
          </p15:clr>
        </p15:guide>
        <p15:guide id="10" orient="horz" pos="548">
          <p15:clr>
            <a:srgbClr val="FBAE40"/>
          </p15:clr>
        </p15:guide>
        <p15:guide id="11" orient="horz" pos="259">
          <p15:clr>
            <a:srgbClr val="FBAE40"/>
          </p15:clr>
        </p15:guide>
        <p15:guide id="12" pos="3175">
          <p15:clr>
            <a:srgbClr val="FBAE40"/>
          </p15:clr>
        </p15:guide>
        <p15:guide id="13" pos="3471">
          <p15:clr>
            <a:srgbClr val="FBAE40"/>
          </p15:clr>
        </p15:guide>
        <p15:guide id="14" pos="3765">
          <p15:clr>
            <a:srgbClr val="FBAE40"/>
          </p15:clr>
        </p15:guide>
        <p15:guide id="15" pos="4059">
          <p15:clr>
            <a:srgbClr val="FBAE40"/>
          </p15:clr>
        </p15:guide>
        <p15:guide id="16" pos="4355">
          <p15:clr>
            <a:srgbClr val="FBAE40"/>
          </p15:clr>
        </p15:guide>
        <p15:guide id="17" pos="4649">
          <p15:clr>
            <a:srgbClr val="FBAE40"/>
          </p15:clr>
        </p15:guide>
        <p15:guide id="18" pos="4944">
          <p15:clr>
            <a:srgbClr val="FBAE40"/>
          </p15:clr>
        </p15:guide>
        <p15:guide id="19" pos="5239">
          <p15:clr>
            <a:srgbClr val="FBAE40"/>
          </p15:clr>
        </p15:guide>
        <p15:guide id="20" pos="5535">
          <p15:clr>
            <a:srgbClr val="FBAE40"/>
          </p15:clr>
        </p15:guide>
        <p15:guide id="21" pos="2585">
          <p15:clr>
            <a:srgbClr val="FBAE40"/>
          </p15:clr>
        </p15:guide>
        <p15:guide id="22" pos="2291">
          <p15:clr>
            <a:srgbClr val="FBAE40"/>
          </p15:clr>
        </p15:guide>
        <p15:guide id="23" pos="1995">
          <p15:clr>
            <a:srgbClr val="FBAE40"/>
          </p15:clr>
        </p15:guide>
        <p15:guide id="24" pos="1701">
          <p15:clr>
            <a:srgbClr val="FBAE40"/>
          </p15:clr>
        </p15:guide>
        <p15:guide id="25" pos="1407">
          <p15:clr>
            <a:srgbClr val="FBAE40"/>
          </p15:clr>
        </p15:guide>
        <p15:guide id="26" pos="1111">
          <p15:clr>
            <a:srgbClr val="FBAE40"/>
          </p15:clr>
        </p15:guide>
        <p15:guide id="27" pos="816">
          <p15:clr>
            <a:srgbClr val="FBAE40"/>
          </p15:clr>
        </p15:guide>
        <p15:guide id="28" pos="521">
          <p15:clr>
            <a:srgbClr val="FBAE40"/>
          </p15:clr>
        </p15:guide>
        <p15:guide id="29" pos="227">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12">
  <p:cSld name="custom layout 12">
    <p:spTree>
      <p:nvGrpSpPr>
        <p:cNvPr id="1" name="Shape 103"/>
        <p:cNvGrpSpPr/>
        <p:nvPr/>
      </p:nvGrpSpPr>
      <p:grpSpPr>
        <a:xfrm>
          <a:off x="0" y="0"/>
          <a:ext cx="0" cy="0"/>
          <a:chOff x="0" y="0"/>
          <a:chExt cx="0" cy="0"/>
        </a:xfrm>
      </p:grpSpPr>
      <p:sp>
        <p:nvSpPr>
          <p:cNvPr id="104" name="Google Shape;104;g2fabf707f05_1_1245"/>
          <p:cNvSpPr txBox="1">
            <a:spLocks noGrp="1"/>
          </p:cNvSpPr>
          <p:nvPr>
            <p:ph type="body" idx="1"/>
          </p:nvPr>
        </p:nvSpPr>
        <p:spPr>
          <a:xfrm>
            <a:off x="4063995" y="1797049"/>
            <a:ext cx="4064100" cy="1092000"/>
          </a:xfrm>
          <a:prstGeom prst="rect">
            <a:avLst/>
          </a:prstGeom>
          <a:solidFill>
            <a:srgbClr val="D8D8D8"/>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dk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105" name="Google Shape;105;g2fabf707f05_1_1245"/>
          <p:cNvSpPr txBox="1">
            <a:spLocks noGrp="1"/>
          </p:cNvSpPr>
          <p:nvPr>
            <p:ph type="body" idx="2"/>
          </p:nvPr>
        </p:nvSpPr>
        <p:spPr>
          <a:xfrm>
            <a:off x="4063995" y="5073649"/>
            <a:ext cx="4064100" cy="1092000"/>
          </a:xfrm>
          <a:prstGeom prst="rect">
            <a:avLst/>
          </a:prstGeom>
          <a:solidFill>
            <a:srgbClr val="D8D8D8"/>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dk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106" name="Google Shape;106;g2fabf707f05_1_1245"/>
          <p:cNvSpPr txBox="1">
            <a:spLocks noGrp="1"/>
          </p:cNvSpPr>
          <p:nvPr>
            <p:ph type="body" idx="3"/>
          </p:nvPr>
        </p:nvSpPr>
        <p:spPr>
          <a:xfrm>
            <a:off x="4063995" y="3981449"/>
            <a:ext cx="4064100" cy="1092000"/>
          </a:xfrm>
          <a:prstGeom prst="rect">
            <a:avLst/>
          </a:prstGeom>
          <a:solidFill>
            <a:srgbClr val="D8D8D8"/>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dk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107" name="Google Shape;107;g2fabf707f05_1_1245"/>
          <p:cNvSpPr txBox="1">
            <a:spLocks noGrp="1"/>
          </p:cNvSpPr>
          <p:nvPr>
            <p:ph type="body" idx="4"/>
          </p:nvPr>
        </p:nvSpPr>
        <p:spPr>
          <a:xfrm>
            <a:off x="4063995" y="2889249"/>
            <a:ext cx="4064100" cy="1092000"/>
          </a:xfrm>
          <a:prstGeom prst="rect">
            <a:avLst/>
          </a:prstGeom>
          <a:solidFill>
            <a:srgbClr val="D8D8D8"/>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dk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108" name="Google Shape;108;g2fabf707f05_1_1245"/>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109" name="Google Shape;109;g2fabf707f05_1_1245"/>
          <p:cNvSpPr txBox="1">
            <a:spLocks noGrp="1"/>
          </p:cNvSpPr>
          <p:nvPr>
            <p:ph type="body" idx="5"/>
          </p:nvPr>
        </p:nvSpPr>
        <p:spPr>
          <a:xfrm>
            <a:off x="-1" y="1172633"/>
            <a:ext cx="12192000" cy="624300"/>
          </a:xfrm>
          <a:prstGeom prst="rect">
            <a:avLst/>
          </a:prstGeom>
          <a:solidFill>
            <a:schemeClr val="accent1"/>
          </a:solidFill>
          <a:ln>
            <a:noFill/>
          </a:ln>
        </p:spPr>
        <p:txBody>
          <a:bodyPr spcFirstLastPara="1" wrap="square" lIns="36000" tIns="0" rIns="72000" bIns="0" anchor="ctr" anchorCtr="0">
            <a:noAutofit/>
          </a:bodyPr>
          <a:lstStyle>
            <a:lvl1pPr marL="457200" lvl="0" indent="-228600" algn="l">
              <a:lnSpc>
                <a:spcPct val="100000"/>
              </a:lnSpc>
              <a:spcBef>
                <a:spcPts val="400"/>
              </a:spcBef>
              <a:spcAft>
                <a:spcPts val="0"/>
              </a:spcAft>
              <a:buSzPts val="1900"/>
              <a:buFont typeface="Libre Franklin Thin"/>
              <a:buNone/>
              <a:defRPr sz="19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110" name="Google Shape;110;g2fabf707f05_1_1245"/>
          <p:cNvSpPr>
            <a:spLocks noGrp="1"/>
          </p:cNvSpPr>
          <p:nvPr>
            <p:ph type="pic" idx="6"/>
          </p:nvPr>
        </p:nvSpPr>
        <p:spPr>
          <a:xfrm>
            <a:off x="-1" y="1797051"/>
            <a:ext cx="4064100" cy="4368900"/>
          </a:xfrm>
          <a:prstGeom prst="rect">
            <a:avLst/>
          </a:prstGeom>
          <a:noFill/>
          <a:ln>
            <a:noFill/>
          </a:ln>
        </p:spPr>
      </p:sp>
      <p:sp>
        <p:nvSpPr>
          <p:cNvPr id="111" name="Google Shape;111;g2fabf707f05_1_1245"/>
          <p:cNvSpPr>
            <a:spLocks noGrp="1"/>
          </p:cNvSpPr>
          <p:nvPr>
            <p:ph type="pic" idx="7"/>
          </p:nvPr>
        </p:nvSpPr>
        <p:spPr>
          <a:xfrm>
            <a:off x="8128005" y="1797049"/>
            <a:ext cx="4064100" cy="4368900"/>
          </a:xfrm>
          <a:prstGeom prst="rect">
            <a:avLst/>
          </a:prstGeom>
          <a:noFill/>
          <a:ln>
            <a:noFill/>
          </a:ln>
        </p:spPr>
      </p:sp>
      <p:cxnSp>
        <p:nvCxnSpPr>
          <p:cNvPr id="112" name="Google Shape;112;g2fabf707f05_1_1245"/>
          <p:cNvCxnSpPr/>
          <p:nvPr/>
        </p:nvCxnSpPr>
        <p:spPr>
          <a:xfrm>
            <a:off x="4063995" y="2849996"/>
            <a:ext cx="4064100" cy="0"/>
          </a:xfrm>
          <a:prstGeom prst="straightConnector1">
            <a:avLst/>
          </a:prstGeom>
          <a:noFill/>
          <a:ln w="12700" cap="flat" cmpd="sng">
            <a:solidFill>
              <a:schemeClr val="lt1"/>
            </a:solidFill>
            <a:prstDash val="solid"/>
            <a:miter lim="800000"/>
            <a:headEnd type="none" w="sm" len="sm"/>
            <a:tailEnd type="none" w="sm" len="sm"/>
          </a:ln>
        </p:spPr>
      </p:cxnSp>
      <p:cxnSp>
        <p:nvCxnSpPr>
          <p:cNvPr id="113" name="Google Shape;113;g2fabf707f05_1_1245"/>
          <p:cNvCxnSpPr/>
          <p:nvPr/>
        </p:nvCxnSpPr>
        <p:spPr>
          <a:xfrm>
            <a:off x="4063995" y="3983852"/>
            <a:ext cx="4064100" cy="0"/>
          </a:xfrm>
          <a:prstGeom prst="straightConnector1">
            <a:avLst/>
          </a:prstGeom>
          <a:noFill/>
          <a:ln w="12700" cap="flat" cmpd="sng">
            <a:solidFill>
              <a:schemeClr val="lt1"/>
            </a:solidFill>
            <a:prstDash val="solid"/>
            <a:miter lim="800000"/>
            <a:headEnd type="none" w="sm" len="sm"/>
            <a:tailEnd type="none" w="sm" len="sm"/>
          </a:ln>
        </p:spPr>
      </p:cxnSp>
      <p:cxnSp>
        <p:nvCxnSpPr>
          <p:cNvPr id="114" name="Google Shape;114;g2fabf707f05_1_1245"/>
          <p:cNvCxnSpPr/>
          <p:nvPr/>
        </p:nvCxnSpPr>
        <p:spPr>
          <a:xfrm>
            <a:off x="4063995" y="5081132"/>
            <a:ext cx="4064100" cy="0"/>
          </a:xfrm>
          <a:prstGeom prst="straightConnector1">
            <a:avLst/>
          </a:prstGeom>
          <a:noFill/>
          <a:ln w="12700" cap="flat" cmpd="sng">
            <a:solidFill>
              <a:schemeClr val="lt1"/>
            </a:solidFill>
            <a:prstDash val="solid"/>
            <a:miter lim="800000"/>
            <a:headEnd type="none" w="sm" len="sm"/>
            <a:tailEnd type="none" w="sm" len="sm"/>
          </a:ln>
        </p:spPr>
      </p:cxnSp>
      <p:sp>
        <p:nvSpPr>
          <p:cNvPr id="115" name="Google Shape;115;g2fabf707f05_1_1245"/>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116" name="Google Shape;116;g2fabf707f05_1_1245"/>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117" name="Google Shape;117;g2fabf707f05_1_1245"/>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Eight Elements ">
  <p:cSld name="Eight Elements ">
    <p:spTree>
      <p:nvGrpSpPr>
        <p:cNvPr id="1" name="Shape 118"/>
        <p:cNvGrpSpPr/>
        <p:nvPr/>
      </p:nvGrpSpPr>
      <p:grpSpPr>
        <a:xfrm>
          <a:off x="0" y="0"/>
          <a:ext cx="0" cy="0"/>
          <a:chOff x="0" y="0"/>
          <a:chExt cx="0" cy="0"/>
        </a:xfrm>
      </p:grpSpPr>
      <p:sp>
        <p:nvSpPr>
          <p:cNvPr id="119" name="Google Shape;119;g2fabf707f05_1_1260"/>
          <p:cNvSpPr>
            <a:spLocks noGrp="1"/>
          </p:cNvSpPr>
          <p:nvPr>
            <p:ph type="pic" idx="2"/>
          </p:nvPr>
        </p:nvSpPr>
        <p:spPr>
          <a:xfrm>
            <a:off x="0" y="1172635"/>
            <a:ext cx="3034800" cy="2495700"/>
          </a:xfrm>
          <a:prstGeom prst="rect">
            <a:avLst/>
          </a:prstGeom>
          <a:noFill/>
          <a:ln>
            <a:noFill/>
          </a:ln>
        </p:spPr>
      </p:sp>
      <p:sp>
        <p:nvSpPr>
          <p:cNvPr id="120" name="Google Shape;120;g2fabf707f05_1_1260"/>
          <p:cNvSpPr>
            <a:spLocks noGrp="1"/>
          </p:cNvSpPr>
          <p:nvPr>
            <p:ph type="pic" idx="3"/>
          </p:nvPr>
        </p:nvSpPr>
        <p:spPr>
          <a:xfrm>
            <a:off x="3052400" y="1172635"/>
            <a:ext cx="3034800" cy="2495700"/>
          </a:xfrm>
          <a:prstGeom prst="rect">
            <a:avLst/>
          </a:prstGeom>
          <a:noFill/>
          <a:ln>
            <a:noFill/>
          </a:ln>
        </p:spPr>
      </p:sp>
      <p:sp>
        <p:nvSpPr>
          <p:cNvPr id="121" name="Google Shape;121;g2fabf707f05_1_1260"/>
          <p:cNvSpPr>
            <a:spLocks noGrp="1"/>
          </p:cNvSpPr>
          <p:nvPr>
            <p:ph type="pic" idx="4"/>
          </p:nvPr>
        </p:nvSpPr>
        <p:spPr>
          <a:xfrm>
            <a:off x="6104800" y="1172635"/>
            <a:ext cx="3034800" cy="2495700"/>
          </a:xfrm>
          <a:prstGeom prst="rect">
            <a:avLst/>
          </a:prstGeom>
          <a:noFill/>
          <a:ln>
            <a:noFill/>
          </a:ln>
        </p:spPr>
      </p:sp>
      <p:sp>
        <p:nvSpPr>
          <p:cNvPr id="122" name="Google Shape;122;g2fabf707f05_1_1260"/>
          <p:cNvSpPr>
            <a:spLocks noGrp="1"/>
          </p:cNvSpPr>
          <p:nvPr>
            <p:ph type="pic" idx="5"/>
          </p:nvPr>
        </p:nvSpPr>
        <p:spPr>
          <a:xfrm>
            <a:off x="9157200" y="1172635"/>
            <a:ext cx="3034800" cy="2495700"/>
          </a:xfrm>
          <a:prstGeom prst="rect">
            <a:avLst/>
          </a:prstGeom>
          <a:noFill/>
          <a:ln>
            <a:noFill/>
          </a:ln>
        </p:spPr>
      </p:sp>
      <p:sp>
        <p:nvSpPr>
          <p:cNvPr id="123" name="Google Shape;123;g2fabf707f05_1_1260"/>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124" name="Google Shape;124;g2fabf707f05_1_1260"/>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125" name="Google Shape;125;g2fabf707f05_1_1260"/>
          <p:cNvSpPr txBox="1">
            <a:spLocks noGrp="1"/>
          </p:cNvSpPr>
          <p:nvPr>
            <p:ph type="body" idx="1"/>
          </p:nvPr>
        </p:nvSpPr>
        <p:spPr>
          <a:xfrm>
            <a:off x="-1" y="3665219"/>
            <a:ext cx="3034800" cy="2505600"/>
          </a:xfrm>
          <a:prstGeom prst="rect">
            <a:avLst/>
          </a:prstGeom>
          <a:solidFill>
            <a:schemeClr val="accent1"/>
          </a:solidFill>
          <a:ln>
            <a:noFill/>
          </a:ln>
        </p:spPr>
        <p:txBody>
          <a:bodyPr spcFirstLastPara="1" wrap="square" lIns="0" tIns="96000" rIns="0" bIns="0" anchor="ctr" anchorCtr="0">
            <a:noAutofit/>
          </a:bodyPr>
          <a:lstStyle>
            <a:lvl1pPr marL="457200" lvl="0" indent="-228600" algn="ctr">
              <a:lnSpc>
                <a:spcPct val="100000"/>
              </a:lnSpc>
              <a:spcBef>
                <a:spcPts val="400"/>
              </a:spcBef>
              <a:spcAft>
                <a:spcPts val="0"/>
              </a:spcAft>
              <a:buSzPts val="2300"/>
              <a:buFont typeface="Arial"/>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26" name="Google Shape;126;g2fabf707f05_1_1260"/>
          <p:cNvSpPr txBox="1">
            <a:spLocks noGrp="1"/>
          </p:cNvSpPr>
          <p:nvPr>
            <p:ph type="body" idx="6"/>
          </p:nvPr>
        </p:nvSpPr>
        <p:spPr>
          <a:xfrm>
            <a:off x="3052399" y="3665219"/>
            <a:ext cx="3034800" cy="2505600"/>
          </a:xfrm>
          <a:prstGeom prst="rect">
            <a:avLst/>
          </a:prstGeom>
          <a:solidFill>
            <a:schemeClr val="accent1"/>
          </a:solidFill>
          <a:ln>
            <a:noFill/>
          </a:ln>
        </p:spPr>
        <p:txBody>
          <a:bodyPr spcFirstLastPara="1" wrap="square" lIns="0" tIns="96000" rIns="0" bIns="0" anchor="ctr" anchorCtr="0">
            <a:noAutofit/>
          </a:bodyPr>
          <a:lstStyle>
            <a:lvl1pPr marL="457200" lvl="0" indent="-228600" algn="ctr">
              <a:lnSpc>
                <a:spcPct val="100000"/>
              </a:lnSpc>
              <a:spcBef>
                <a:spcPts val="400"/>
              </a:spcBef>
              <a:spcAft>
                <a:spcPts val="0"/>
              </a:spcAft>
              <a:buSzPts val="2300"/>
              <a:buFont typeface="Arial"/>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27" name="Google Shape;127;g2fabf707f05_1_1260"/>
          <p:cNvSpPr txBox="1">
            <a:spLocks noGrp="1"/>
          </p:cNvSpPr>
          <p:nvPr>
            <p:ph type="body" idx="7"/>
          </p:nvPr>
        </p:nvSpPr>
        <p:spPr>
          <a:xfrm>
            <a:off x="6104799" y="3665219"/>
            <a:ext cx="3034800" cy="2505600"/>
          </a:xfrm>
          <a:prstGeom prst="rect">
            <a:avLst/>
          </a:prstGeom>
          <a:solidFill>
            <a:schemeClr val="accent1"/>
          </a:solidFill>
          <a:ln>
            <a:noFill/>
          </a:ln>
        </p:spPr>
        <p:txBody>
          <a:bodyPr spcFirstLastPara="1" wrap="square" lIns="0" tIns="96000" rIns="0" bIns="0" anchor="ctr" anchorCtr="0">
            <a:noAutofit/>
          </a:bodyPr>
          <a:lstStyle>
            <a:lvl1pPr marL="457200" lvl="0" indent="-228600" algn="ctr">
              <a:lnSpc>
                <a:spcPct val="100000"/>
              </a:lnSpc>
              <a:spcBef>
                <a:spcPts val="400"/>
              </a:spcBef>
              <a:spcAft>
                <a:spcPts val="0"/>
              </a:spcAft>
              <a:buSzPts val="2300"/>
              <a:buFont typeface="Arial"/>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28" name="Google Shape;128;g2fabf707f05_1_1260"/>
          <p:cNvSpPr txBox="1">
            <a:spLocks noGrp="1"/>
          </p:cNvSpPr>
          <p:nvPr>
            <p:ph type="body" idx="8"/>
          </p:nvPr>
        </p:nvSpPr>
        <p:spPr>
          <a:xfrm>
            <a:off x="9157200" y="3665219"/>
            <a:ext cx="3034800" cy="2505600"/>
          </a:xfrm>
          <a:prstGeom prst="rect">
            <a:avLst/>
          </a:prstGeom>
          <a:solidFill>
            <a:schemeClr val="accent1"/>
          </a:solidFill>
          <a:ln>
            <a:noFill/>
          </a:ln>
        </p:spPr>
        <p:txBody>
          <a:bodyPr spcFirstLastPara="1" wrap="square" lIns="0" tIns="96000" rIns="0" bIns="0" anchor="ctr" anchorCtr="0">
            <a:noAutofit/>
          </a:bodyPr>
          <a:lstStyle>
            <a:lvl1pPr marL="457200" lvl="0" indent="-228600" algn="ctr">
              <a:lnSpc>
                <a:spcPct val="100000"/>
              </a:lnSpc>
              <a:spcBef>
                <a:spcPts val="400"/>
              </a:spcBef>
              <a:spcAft>
                <a:spcPts val="0"/>
              </a:spcAft>
              <a:buSzPts val="2300"/>
              <a:buFont typeface="Arial"/>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29" name="Google Shape;129;g2fabf707f05_1_1260"/>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130" name="Google Shape;130;g2fabf707f05_1_1260"/>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ix Elements_green">
  <p:cSld name="Six Elements_green">
    <p:spTree>
      <p:nvGrpSpPr>
        <p:cNvPr id="1" name="Shape 131"/>
        <p:cNvGrpSpPr/>
        <p:nvPr/>
      </p:nvGrpSpPr>
      <p:grpSpPr>
        <a:xfrm>
          <a:off x="0" y="0"/>
          <a:ext cx="0" cy="0"/>
          <a:chOff x="0" y="0"/>
          <a:chExt cx="0" cy="0"/>
        </a:xfrm>
      </p:grpSpPr>
      <p:sp>
        <p:nvSpPr>
          <p:cNvPr id="132" name="Google Shape;132;g2fabf707f05_1_1273"/>
          <p:cNvSpPr>
            <a:spLocks noGrp="1"/>
          </p:cNvSpPr>
          <p:nvPr>
            <p:ph type="pic" idx="2"/>
          </p:nvPr>
        </p:nvSpPr>
        <p:spPr>
          <a:xfrm>
            <a:off x="8138400" y="1160465"/>
            <a:ext cx="4053600" cy="2487600"/>
          </a:xfrm>
          <a:prstGeom prst="rect">
            <a:avLst/>
          </a:prstGeom>
          <a:noFill/>
          <a:ln>
            <a:noFill/>
          </a:ln>
        </p:spPr>
      </p:sp>
      <p:sp>
        <p:nvSpPr>
          <p:cNvPr id="133" name="Google Shape;133;g2fabf707f05_1_1273"/>
          <p:cNvSpPr>
            <a:spLocks noGrp="1"/>
          </p:cNvSpPr>
          <p:nvPr>
            <p:ph type="pic" idx="3"/>
          </p:nvPr>
        </p:nvSpPr>
        <p:spPr>
          <a:xfrm>
            <a:off x="0" y="1160465"/>
            <a:ext cx="4053600" cy="2487600"/>
          </a:xfrm>
          <a:prstGeom prst="rect">
            <a:avLst/>
          </a:prstGeom>
          <a:noFill/>
          <a:ln>
            <a:noFill/>
          </a:ln>
        </p:spPr>
      </p:sp>
      <p:sp>
        <p:nvSpPr>
          <p:cNvPr id="134" name="Google Shape;134;g2fabf707f05_1_1273"/>
          <p:cNvSpPr>
            <a:spLocks noGrp="1"/>
          </p:cNvSpPr>
          <p:nvPr>
            <p:ph type="pic" idx="4"/>
          </p:nvPr>
        </p:nvSpPr>
        <p:spPr>
          <a:xfrm>
            <a:off x="4069200" y="1160465"/>
            <a:ext cx="4053600" cy="2487600"/>
          </a:xfrm>
          <a:prstGeom prst="rect">
            <a:avLst/>
          </a:prstGeom>
          <a:noFill/>
          <a:ln>
            <a:noFill/>
          </a:ln>
        </p:spPr>
      </p:sp>
      <p:sp>
        <p:nvSpPr>
          <p:cNvPr id="135" name="Google Shape;135;g2fabf707f05_1_1273"/>
          <p:cNvSpPr txBox="1">
            <a:spLocks noGrp="1"/>
          </p:cNvSpPr>
          <p:nvPr>
            <p:ph type="body" idx="1"/>
          </p:nvPr>
        </p:nvSpPr>
        <p:spPr>
          <a:xfrm>
            <a:off x="8137525" y="3662233"/>
            <a:ext cx="4054500" cy="2486100"/>
          </a:xfrm>
          <a:prstGeom prst="rect">
            <a:avLst/>
          </a:prstGeom>
          <a:solidFill>
            <a:schemeClr val="accent1"/>
          </a:solidFill>
          <a:ln>
            <a:noFill/>
          </a:ln>
        </p:spPr>
        <p:txBody>
          <a:bodyPr spcFirstLastPara="1" wrap="square" lIns="0" tIns="60925" rIns="121900" bIns="60925" anchor="ctr" anchorCtr="0">
            <a:noAutofit/>
          </a:bodyPr>
          <a:lstStyle>
            <a:lvl1pPr marL="457200" lvl="0" indent="-228600" algn="ctr">
              <a:lnSpc>
                <a:spcPct val="90000"/>
              </a:lnSpc>
              <a:spcBef>
                <a:spcPts val="1100"/>
              </a:spcBef>
              <a:spcAft>
                <a:spcPts val="0"/>
              </a:spcAft>
              <a:buSzPts val="2300"/>
              <a:buNone/>
              <a:defRPr>
                <a:solidFill>
                  <a:schemeClr val="lt1"/>
                </a:solidFill>
              </a:defRPr>
            </a:lvl1pPr>
            <a:lvl2pPr marL="914400" lvl="1" indent="-336550" algn="ctr">
              <a:lnSpc>
                <a:spcPct val="90000"/>
              </a:lnSpc>
              <a:spcBef>
                <a:spcPts val="500"/>
              </a:spcBef>
              <a:spcAft>
                <a:spcPts val="0"/>
              </a:spcAft>
              <a:buSzPts val="1700"/>
              <a:buChar char="•"/>
              <a:defRPr>
                <a:solidFill>
                  <a:schemeClr val="lt1"/>
                </a:solidFill>
              </a:defRPr>
            </a:lvl2pPr>
            <a:lvl3pPr marL="1371600" lvl="2" indent="-336550" algn="ctr">
              <a:lnSpc>
                <a:spcPct val="90000"/>
              </a:lnSpc>
              <a:spcBef>
                <a:spcPts val="500"/>
              </a:spcBef>
              <a:spcAft>
                <a:spcPts val="0"/>
              </a:spcAft>
              <a:buSzPts val="1700"/>
              <a:buChar char="•"/>
              <a:defRPr>
                <a:solidFill>
                  <a:schemeClr val="lt1"/>
                </a:solidFill>
              </a:defRPr>
            </a:lvl3pPr>
            <a:lvl4pPr marL="1828800" lvl="3" indent="-336550" algn="ctr">
              <a:lnSpc>
                <a:spcPct val="90000"/>
              </a:lnSpc>
              <a:spcBef>
                <a:spcPts val="500"/>
              </a:spcBef>
              <a:spcAft>
                <a:spcPts val="0"/>
              </a:spcAft>
              <a:buSzPts val="1700"/>
              <a:buChar char="•"/>
              <a:defRPr>
                <a:solidFill>
                  <a:schemeClr val="lt1"/>
                </a:solidFill>
              </a:defRPr>
            </a:lvl4pPr>
            <a:lvl5pPr marL="2286000" lvl="4" indent="-336550" algn="ctr">
              <a:lnSpc>
                <a:spcPct val="90000"/>
              </a:lnSpc>
              <a:spcBef>
                <a:spcPts val="500"/>
              </a:spcBef>
              <a:spcAft>
                <a:spcPts val="0"/>
              </a:spcAft>
              <a:buSzPts val="1700"/>
              <a:buChar char="•"/>
              <a:defRPr>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136" name="Google Shape;136;g2fabf707f05_1_1273"/>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137" name="Google Shape;137;g2fabf707f05_1_1273"/>
          <p:cNvSpPr txBox="1">
            <a:spLocks noGrp="1"/>
          </p:cNvSpPr>
          <p:nvPr>
            <p:ph type="body" idx="5"/>
          </p:nvPr>
        </p:nvSpPr>
        <p:spPr>
          <a:xfrm>
            <a:off x="1" y="3662233"/>
            <a:ext cx="4054500" cy="2486100"/>
          </a:xfrm>
          <a:prstGeom prst="rect">
            <a:avLst/>
          </a:prstGeom>
          <a:solidFill>
            <a:schemeClr val="accent1"/>
          </a:solidFill>
          <a:ln>
            <a:noFill/>
          </a:ln>
        </p:spPr>
        <p:txBody>
          <a:bodyPr spcFirstLastPara="1" wrap="square" lIns="0" tIns="60925" rIns="121900" bIns="60925" anchor="ctr" anchorCtr="0">
            <a:noAutofit/>
          </a:bodyPr>
          <a:lstStyle>
            <a:lvl1pPr marL="457200" lvl="0" indent="-228600" algn="ctr">
              <a:lnSpc>
                <a:spcPct val="90000"/>
              </a:lnSpc>
              <a:spcBef>
                <a:spcPts val="1100"/>
              </a:spcBef>
              <a:spcAft>
                <a:spcPts val="0"/>
              </a:spcAft>
              <a:buSzPts val="2300"/>
              <a:buNone/>
              <a:defRPr>
                <a:solidFill>
                  <a:schemeClr val="lt1"/>
                </a:solidFill>
              </a:defRPr>
            </a:lvl1pPr>
            <a:lvl2pPr marL="914400" lvl="1" indent="-336550" algn="ctr">
              <a:lnSpc>
                <a:spcPct val="90000"/>
              </a:lnSpc>
              <a:spcBef>
                <a:spcPts val="500"/>
              </a:spcBef>
              <a:spcAft>
                <a:spcPts val="0"/>
              </a:spcAft>
              <a:buSzPts val="1700"/>
              <a:buChar char="•"/>
              <a:defRPr>
                <a:solidFill>
                  <a:schemeClr val="lt1"/>
                </a:solidFill>
              </a:defRPr>
            </a:lvl2pPr>
            <a:lvl3pPr marL="1371600" lvl="2" indent="-336550" algn="ctr">
              <a:lnSpc>
                <a:spcPct val="90000"/>
              </a:lnSpc>
              <a:spcBef>
                <a:spcPts val="500"/>
              </a:spcBef>
              <a:spcAft>
                <a:spcPts val="0"/>
              </a:spcAft>
              <a:buSzPts val="1700"/>
              <a:buChar char="•"/>
              <a:defRPr>
                <a:solidFill>
                  <a:schemeClr val="lt1"/>
                </a:solidFill>
              </a:defRPr>
            </a:lvl3pPr>
            <a:lvl4pPr marL="1828800" lvl="3" indent="-336550" algn="ctr">
              <a:lnSpc>
                <a:spcPct val="90000"/>
              </a:lnSpc>
              <a:spcBef>
                <a:spcPts val="500"/>
              </a:spcBef>
              <a:spcAft>
                <a:spcPts val="0"/>
              </a:spcAft>
              <a:buSzPts val="1700"/>
              <a:buChar char="•"/>
              <a:defRPr>
                <a:solidFill>
                  <a:schemeClr val="lt1"/>
                </a:solidFill>
              </a:defRPr>
            </a:lvl4pPr>
            <a:lvl5pPr marL="2286000" lvl="4" indent="-336550" algn="ctr">
              <a:lnSpc>
                <a:spcPct val="90000"/>
              </a:lnSpc>
              <a:spcBef>
                <a:spcPts val="500"/>
              </a:spcBef>
              <a:spcAft>
                <a:spcPts val="0"/>
              </a:spcAft>
              <a:buSzPts val="1700"/>
              <a:buChar char="•"/>
              <a:defRPr>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138" name="Google Shape;138;g2fabf707f05_1_1273"/>
          <p:cNvSpPr txBox="1">
            <a:spLocks noGrp="1"/>
          </p:cNvSpPr>
          <p:nvPr>
            <p:ph type="body" idx="6"/>
          </p:nvPr>
        </p:nvSpPr>
        <p:spPr>
          <a:xfrm>
            <a:off x="4068764" y="3662233"/>
            <a:ext cx="4054500" cy="2486100"/>
          </a:xfrm>
          <a:prstGeom prst="rect">
            <a:avLst/>
          </a:prstGeom>
          <a:solidFill>
            <a:schemeClr val="dk2"/>
          </a:solidFill>
          <a:ln>
            <a:noFill/>
          </a:ln>
        </p:spPr>
        <p:txBody>
          <a:bodyPr spcFirstLastPara="1" wrap="square" lIns="0" tIns="60925" rIns="121900" bIns="60925" anchor="ctr" anchorCtr="0">
            <a:noAutofit/>
          </a:bodyPr>
          <a:lstStyle>
            <a:lvl1pPr marL="457200" lvl="0" indent="-228600" algn="ctr">
              <a:lnSpc>
                <a:spcPct val="90000"/>
              </a:lnSpc>
              <a:spcBef>
                <a:spcPts val="1100"/>
              </a:spcBef>
              <a:spcAft>
                <a:spcPts val="0"/>
              </a:spcAft>
              <a:buSzPts val="2300"/>
              <a:buNone/>
              <a:defRPr>
                <a:solidFill>
                  <a:schemeClr val="lt1"/>
                </a:solidFill>
              </a:defRPr>
            </a:lvl1pPr>
            <a:lvl2pPr marL="914400" lvl="1" indent="-336550" algn="ctr">
              <a:lnSpc>
                <a:spcPct val="90000"/>
              </a:lnSpc>
              <a:spcBef>
                <a:spcPts val="500"/>
              </a:spcBef>
              <a:spcAft>
                <a:spcPts val="0"/>
              </a:spcAft>
              <a:buSzPts val="1700"/>
              <a:buChar char="•"/>
              <a:defRPr>
                <a:solidFill>
                  <a:schemeClr val="lt1"/>
                </a:solidFill>
              </a:defRPr>
            </a:lvl2pPr>
            <a:lvl3pPr marL="1371600" lvl="2" indent="-336550" algn="ctr">
              <a:lnSpc>
                <a:spcPct val="90000"/>
              </a:lnSpc>
              <a:spcBef>
                <a:spcPts val="500"/>
              </a:spcBef>
              <a:spcAft>
                <a:spcPts val="0"/>
              </a:spcAft>
              <a:buSzPts val="1700"/>
              <a:buChar char="•"/>
              <a:defRPr>
                <a:solidFill>
                  <a:schemeClr val="lt1"/>
                </a:solidFill>
              </a:defRPr>
            </a:lvl3pPr>
            <a:lvl4pPr marL="1828800" lvl="3" indent="-336550" algn="ctr">
              <a:lnSpc>
                <a:spcPct val="90000"/>
              </a:lnSpc>
              <a:spcBef>
                <a:spcPts val="500"/>
              </a:spcBef>
              <a:spcAft>
                <a:spcPts val="0"/>
              </a:spcAft>
              <a:buSzPts val="1700"/>
              <a:buChar char="•"/>
              <a:defRPr>
                <a:solidFill>
                  <a:schemeClr val="lt1"/>
                </a:solidFill>
              </a:defRPr>
            </a:lvl4pPr>
            <a:lvl5pPr marL="2286000" lvl="4" indent="-336550" algn="ctr">
              <a:lnSpc>
                <a:spcPct val="90000"/>
              </a:lnSpc>
              <a:spcBef>
                <a:spcPts val="500"/>
              </a:spcBef>
              <a:spcAft>
                <a:spcPts val="0"/>
              </a:spcAft>
              <a:buSzPts val="1700"/>
              <a:buChar char="•"/>
              <a:defRPr>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cxnSp>
        <p:nvCxnSpPr>
          <p:cNvPr id="139" name="Google Shape;139;g2fabf707f05_1_1273"/>
          <p:cNvCxnSpPr/>
          <p:nvPr/>
        </p:nvCxnSpPr>
        <p:spPr>
          <a:xfrm>
            <a:off x="4068764" y="3648076"/>
            <a:ext cx="0" cy="2543100"/>
          </a:xfrm>
          <a:prstGeom prst="straightConnector1">
            <a:avLst/>
          </a:prstGeom>
          <a:noFill/>
          <a:ln w="12700" cap="flat" cmpd="sng">
            <a:solidFill>
              <a:schemeClr val="lt1"/>
            </a:solidFill>
            <a:prstDash val="solid"/>
            <a:miter lim="800000"/>
            <a:headEnd type="none" w="sm" len="sm"/>
            <a:tailEnd type="none" w="sm" len="sm"/>
          </a:ln>
        </p:spPr>
      </p:cxnSp>
      <p:cxnSp>
        <p:nvCxnSpPr>
          <p:cNvPr id="140" name="Google Shape;140;g2fabf707f05_1_1273"/>
          <p:cNvCxnSpPr/>
          <p:nvPr/>
        </p:nvCxnSpPr>
        <p:spPr>
          <a:xfrm>
            <a:off x="8130017" y="3648076"/>
            <a:ext cx="0" cy="2543100"/>
          </a:xfrm>
          <a:prstGeom prst="straightConnector1">
            <a:avLst/>
          </a:prstGeom>
          <a:noFill/>
          <a:ln w="12700" cap="flat" cmpd="sng">
            <a:solidFill>
              <a:schemeClr val="lt1"/>
            </a:solidFill>
            <a:prstDash val="solid"/>
            <a:miter lim="800000"/>
            <a:headEnd type="none" w="sm" len="sm"/>
            <a:tailEnd type="none" w="sm" len="sm"/>
          </a:ln>
        </p:spPr>
      </p:cxnSp>
      <p:sp>
        <p:nvSpPr>
          <p:cNvPr id="141" name="Google Shape;141;g2fabf707f05_1_1273"/>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142" name="Google Shape;142;g2fabf707f05_1_1273"/>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143" name="Google Shape;143;g2fabf707f05_1_1273"/>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ix Elements ">
  <p:cSld name="1_Six Elements ">
    <p:spTree>
      <p:nvGrpSpPr>
        <p:cNvPr id="1" name="Shape 144"/>
        <p:cNvGrpSpPr/>
        <p:nvPr/>
      </p:nvGrpSpPr>
      <p:grpSpPr>
        <a:xfrm>
          <a:off x="0" y="0"/>
          <a:ext cx="0" cy="0"/>
          <a:chOff x="0" y="0"/>
          <a:chExt cx="0" cy="0"/>
        </a:xfrm>
      </p:grpSpPr>
      <p:sp>
        <p:nvSpPr>
          <p:cNvPr id="145" name="Google Shape;145;g2fabf707f05_1_1286"/>
          <p:cNvSpPr txBox="1">
            <a:spLocks noGrp="1"/>
          </p:cNvSpPr>
          <p:nvPr>
            <p:ph type="body" idx="1"/>
          </p:nvPr>
        </p:nvSpPr>
        <p:spPr>
          <a:xfrm>
            <a:off x="0" y="3665219"/>
            <a:ext cx="4053600" cy="2505600"/>
          </a:xfrm>
          <a:prstGeom prst="rect">
            <a:avLst/>
          </a:prstGeom>
          <a:solidFill>
            <a:schemeClr val="accent1"/>
          </a:solidFill>
          <a:ln>
            <a:noFill/>
          </a:ln>
        </p:spPr>
        <p:txBody>
          <a:bodyPr spcFirstLastPara="1" wrap="square" lIns="240000" tIns="96000" rIns="240000" bIns="0" anchor="ctr" anchorCtr="0">
            <a:noAutofit/>
          </a:bodyPr>
          <a:lstStyle>
            <a:lvl1pPr marL="457200" lvl="0" indent="-228600" algn="ctr">
              <a:lnSpc>
                <a:spcPct val="100000"/>
              </a:lnSpc>
              <a:spcBef>
                <a:spcPts val="400"/>
              </a:spcBef>
              <a:spcAft>
                <a:spcPts val="0"/>
              </a:spcAft>
              <a:buSzPts val="2300"/>
              <a:buFont typeface="Arial"/>
              <a:buNone/>
              <a:defRPr>
                <a:solidFill>
                  <a:schemeClr val="lt1"/>
                </a:solidFill>
                <a:latin typeface="Arial"/>
                <a:ea typeface="Arial"/>
                <a:cs typeface="Arial"/>
                <a:sym typeface="Arial"/>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46" name="Google Shape;146;g2fabf707f05_1_1286"/>
          <p:cNvSpPr txBox="1">
            <a:spLocks noGrp="1"/>
          </p:cNvSpPr>
          <p:nvPr>
            <p:ph type="body" idx="2"/>
          </p:nvPr>
        </p:nvSpPr>
        <p:spPr>
          <a:xfrm>
            <a:off x="4071000" y="3665219"/>
            <a:ext cx="4050000" cy="2505600"/>
          </a:xfrm>
          <a:prstGeom prst="rect">
            <a:avLst/>
          </a:prstGeom>
          <a:solidFill>
            <a:schemeClr val="accent1"/>
          </a:solidFill>
          <a:ln>
            <a:noFill/>
          </a:ln>
        </p:spPr>
        <p:txBody>
          <a:bodyPr spcFirstLastPara="1" wrap="square" lIns="240000" tIns="96000" rIns="240000" bIns="0" anchor="ctr" anchorCtr="0">
            <a:noAutofit/>
          </a:bodyPr>
          <a:lstStyle>
            <a:lvl1pPr marL="457200" lvl="0" indent="-228600" algn="ctr">
              <a:lnSpc>
                <a:spcPct val="100000"/>
              </a:lnSpc>
              <a:spcBef>
                <a:spcPts val="400"/>
              </a:spcBef>
              <a:spcAft>
                <a:spcPts val="0"/>
              </a:spcAft>
              <a:buSzPts val="2300"/>
              <a:buFont typeface="Arial"/>
              <a:buNone/>
              <a:defRPr>
                <a:solidFill>
                  <a:schemeClr val="lt1"/>
                </a:solidFill>
                <a:latin typeface="Arial"/>
                <a:ea typeface="Arial"/>
                <a:cs typeface="Arial"/>
                <a:sym typeface="Arial"/>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47" name="Google Shape;147;g2fabf707f05_1_1286"/>
          <p:cNvSpPr txBox="1">
            <a:spLocks noGrp="1"/>
          </p:cNvSpPr>
          <p:nvPr>
            <p:ph type="body" idx="3"/>
          </p:nvPr>
        </p:nvSpPr>
        <p:spPr>
          <a:xfrm>
            <a:off x="8138400" y="3665219"/>
            <a:ext cx="4053600" cy="2505600"/>
          </a:xfrm>
          <a:prstGeom prst="rect">
            <a:avLst/>
          </a:prstGeom>
          <a:solidFill>
            <a:schemeClr val="accent1"/>
          </a:solidFill>
          <a:ln>
            <a:noFill/>
          </a:ln>
        </p:spPr>
        <p:txBody>
          <a:bodyPr spcFirstLastPara="1" wrap="square" lIns="240000" tIns="96000" rIns="240000" bIns="0" anchor="ctr" anchorCtr="0">
            <a:noAutofit/>
          </a:bodyPr>
          <a:lstStyle>
            <a:lvl1pPr marL="457200" lvl="0" indent="-228600" algn="ctr">
              <a:lnSpc>
                <a:spcPct val="100000"/>
              </a:lnSpc>
              <a:spcBef>
                <a:spcPts val="400"/>
              </a:spcBef>
              <a:spcAft>
                <a:spcPts val="0"/>
              </a:spcAft>
              <a:buSzPts val="2300"/>
              <a:buFont typeface="Arial"/>
              <a:buNone/>
              <a:defRPr>
                <a:solidFill>
                  <a:schemeClr val="lt1"/>
                </a:solidFill>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48" name="Google Shape;148;g2fabf707f05_1_1286"/>
          <p:cNvSpPr>
            <a:spLocks noGrp="1"/>
          </p:cNvSpPr>
          <p:nvPr>
            <p:ph type="pic" idx="4"/>
          </p:nvPr>
        </p:nvSpPr>
        <p:spPr>
          <a:xfrm>
            <a:off x="0" y="1160464"/>
            <a:ext cx="4053600" cy="2507700"/>
          </a:xfrm>
          <a:prstGeom prst="rect">
            <a:avLst/>
          </a:prstGeom>
          <a:noFill/>
          <a:ln>
            <a:noFill/>
          </a:ln>
        </p:spPr>
      </p:sp>
      <p:sp>
        <p:nvSpPr>
          <p:cNvPr id="149" name="Google Shape;149;g2fabf707f05_1_1286"/>
          <p:cNvSpPr>
            <a:spLocks noGrp="1"/>
          </p:cNvSpPr>
          <p:nvPr>
            <p:ph type="pic" idx="5"/>
          </p:nvPr>
        </p:nvSpPr>
        <p:spPr>
          <a:xfrm>
            <a:off x="4071000" y="1160464"/>
            <a:ext cx="4050000" cy="2507700"/>
          </a:xfrm>
          <a:prstGeom prst="rect">
            <a:avLst/>
          </a:prstGeom>
          <a:noFill/>
          <a:ln>
            <a:noFill/>
          </a:ln>
        </p:spPr>
      </p:sp>
      <p:sp>
        <p:nvSpPr>
          <p:cNvPr id="150" name="Google Shape;150;g2fabf707f05_1_1286"/>
          <p:cNvSpPr>
            <a:spLocks noGrp="1"/>
          </p:cNvSpPr>
          <p:nvPr>
            <p:ph type="pic" idx="6"/>
          </p:nvPr>
        </p:nvSpPr>
        <p:spPr>
          <a:xfrm>
            <a:off x="8138400" y="1160464"/>
            <a:ext cx="4053600" cy="2507700"/>
          </a:xfrm>
          <a:prstGeom prst="rect">
            <a:avLst/>
          </a:prstGeom>
          <a:noFill/>
          <a:ln>
            <a:noFill/>
          </a:ln>
        </p:spPr>
      </p:sp>
      <p:sp>
        <p:nvSpPr>
          <p:cNvPr id="151" name="Google Shape;151;g2fabf707f05_1_1286"/>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152" name="Google Shape;152;g2fabf707f05_1_1286"/>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marR="0" lvl="0" algn="l">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153" name="Google Shape;153;g2fabf707f05_1_1286"/>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154" name="Google Shape;154;g2fabf707f05_1_1286"/>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Clr>
                <a:schemeClr val="dk1"/>
              </a:buClr>
              <a:buSzPts val="1900"/>
              <a:buFont typeface="Arial"/>
              <a:buNone/>
              <a:defRPr sz="3200" b="1">
                <a:solidFill>
                  <a:schemeClr val="dk1"/>
                </a:solidFill>
                <a:latin typeface="Arial"/>
                <a:ea typeface="Arial"/>
                <a:cs typeface="Arial"/>
                <a:sym typeface="Arial"/>
              </a:defRPr>
            </a:lvl1pPr>
            <a:lvl2pPr lvl="1" algn="l">
              <a:lnSpc>
                <a:spcPct val="100000"/>
              </a:lnSpc>
              <a:spcBef>
                <a:spcPts val="0"/>
              </a:spcBef>
              <a:spcAft>
                <a:spcPts val="0"/>
              </a:spcAft>
              <a:buClr>
                <a:srgbClr val="529A43"/>
              </a:buClr>
              <a:buSzPts val="1900"/>
              <a:buFont typeface="Arial"/>
              <a:buNone/>
              <a:defRPr/>
            </a:lvl2pPr>
            <a:lvl3pPr lvl="2" algn="l">
              <a:lnSpc>
                <a:spcPct val="100000"/>
              </a:lnSpc>
              <a:spcBef>
                <a:spcPts val="0"/>
              </a:spcBef>
              <a:spcAft>
                <a:spcPts val="0"/>
              </a:spcAft>
              <a:buClr>
                <a:srgbClr val="529A43"/>
              </a:buClr>
              <a:buSzPts val="1900"/>
              <a:buFont typeface="Arial"/>
              <a:buNone/>
              <a:defRPr/>
            </a:lvl3pPr>
            <a:lvl4pPr lvl="3" algn="l">
              <a:lnSpc>
                <a:spcPct val="100000"/>
              </a:lnSpc>
              <a:spcBef>
                <a:spcPts val="0"/>
              </a:spcBef>
              <a:spcAft>
                <a:spcPts val="0"/>
              </a:spcAft>
              <a:buClr>
                <a:srgbClr val="529A43"/>
              </a:buClr>
              <a:buSzPts val="1900"/>
              <a:buFont typeface="Arial"/>
              <a:buNone/>
              <a:defRPr/>
            </a:lvl4pPr>
            <a:lvl5pPr lvl="4" algn="l">
              <a:lnSpc>
                <a:spcPct val="100000"/>
              </a:lnSpc>
              <a:spcBef>
                <a:spcPts val="0"/>
              </a:spcBef>
              <a:spcAft>
                <a:spcPts val="0"/>
              </a:spcAft>
              <a:buClr>
                <a:srgbClr val="529A43"/>
              </a:buClr>
              <a:buSzPts val="1900"/>
              <a:buFont typeface="Arial"/>
              <a:buNone/>
              <a:defRPr/>
            </a:lvl5pPr>
            <a:lvl6pPr lvl="5" algn="l">
              <a:lnSpc>
                <a:spcPct val="100000"/>
              </a:lnSpc>
              <a:spcBef>
                <a:spcPts val="0"/>
              </a:spcBef>
              <a:spcAft>
                <a:spcPts val="0"/>
              </a:spcAft>
              <a:buClr>
                <a:schemeClr val="accent1"/>
              </a:buClr>
              <a:buSzPts val="1900"/>
              <a:buFont typeface="Arial"/>
              <a:buNone/>
              <a:defRPr/>
            </a:lvl6pPr>
            <a:lvl7pPr lvl="6" algn="l">
              <a:lnSpc>
                <a:spcPct val="100000"/>
              </a:lnSpc>
              <a:spcBef>
                <a:spcPts val="0"/>
              </a:spcBef>
              <a:spcAft>
                <a:spcPts val="0"/>
              </a:spcAft>
              <a:buClr>
                <a:schemeClr val="accent1"/>
              </a:buClr>
              <a:buSzPts val="1900"/>
              <a:buFont typeface="Arial"/>
              <a:buNone/>
              <a:defRPr/>
            </a:lvl7pPr>
            <a:lvl8pPr lvl="7" algn="l">
              <a:lnSpc>
                <a:spcPct val="100000"/>
              </a:lnSpc>
              <a:spcBef>
                <a:spcPts val="0"/>
              </a:spcBef>
              <a:spcAft>
                <a:spcPts val="0"/>
              </a:spcAft>
              <a:buClr>
                <a:schemeClr val="accent1"/>
              </a:buClr>
              <a:buSzPts val="1900"/>
              <a:buFont typeface="Arial"/>
              <a:buNone/>
              <a:defRPr/>
            </a:lvl8pPr>
            <a:lvl9pPr lvl="8" algn="l">
              <a:lnSpc>
                <a:spcPct val="100000"/>
              </a:lnSpc>
              <a:spcBef>
                <a:spcPts val="0"/>
              </a:spcBef>
              <a:spcAft>
                <a:spcPts val="0"/>
              </a:spcAft>
              <a:buClr>
                <a:schemeClr val="accent1"/>
              </a:buClr>
              <a:buSzPts val="1900"/>
              <a:buFont typeface="Arial"/>
              <a:buNone/>
              <a:defRPr/>
            </a:lvl9pPr>
          </a:lstStyle>
          <a:p>
            <a:endParaRPr/>
          </a:p>
        </p:txBody>
      </p:sp>
    </p:spTree>
  </p:cSld>
  <p:clrMapOvr>
    <a:masterClrMapping/>
  </p:clrMapOvr>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hree Elements_4">
  <p:cSld name="Three Elements_4">
    <p:spTree>
      <p:nvGrpSpPr>
        <p:cNvPr id="1" name="Shape 155"/>
        <p:cNvGrpSpPr/>
        <p:nvPr/>
      </p:nvGrpSpPr>
      <p:grpSpPr>
        <a:xfrm>
          <a:off x="0" y="0"/>
          <a:ext cx="0" cy="0"/>
          <a:chOff x="0" y="0"/>
          <a:chExt cx="0" cy="0"/>
        </a:xfrm>
      </p:grpSpPr>
      <p:sp>
        <p:nvSpPr>
          <p:cNvPr id="156" name="Google Shape;156;g2fabf707f05_1_1297"/>
          <p:cNvSpPr txBox="1">
            <a:spLocks noGrp="1"/>
          </p:cNvSpPr>
          <p:nvPr>
            <p:ph type="body" idx="1"/>
          </p:nvPr>
        </p:nvSpPr>
        <p:spPr>
          <a:xfrm>
            <a:off x="4222751" y="1160464"/>
            <a:ext cx="7969200" cy="5011500"/>
          </a:xfrm>
          <a:prstGeom prst="rect">
            <a:avLst/>
          </a:prstGeom>
          <a:solidFill>
            <a:srgbClr val="F2F2F2"/>
          </a:solidFill>
          <a:ln>
            <a:noFill/>
          </a:ln>
        </p:spPr>
        <p:txBody>
          <a:bodyPr spcFirstLastPara="1" wrap="square" lIns="0" tIns="96000" rIns="0" bIns="0" anchor="ctr" anchorCtr="0">
            <a:noAutofit/>
          </a:bodyPr>
          <a:lstStyle>
            <a:lvl1pPr marL="457200" lvl="0" indent="-349250" algn="l">
              <a:lnSpc>
                <a:spcPct val="100000"/>
              </a:lnSpc>
              <a:spcBef>
                <a:spcPts val="400"/>
              </a:spcBef>
              <a:spcAft>
                <a:spcPts val="0"/>
              </a:spcAft>
              <a:buClr>
                <a:srgbClr val="529A43"/>
              </a:buClr>
              <a:buSzPts val="1900"/>
              <a:buFont typeface="Arial"/>
              <a:buChar char="•"/>
              <a:defRPr sz="1900">
                <a:solidFill>
                  <a:srgbClr val="000000"/>
                </a:solidFill>
              </a:defRPr>
            </a:lvl1pPr>
            <a:lvl2pPr marL="914400" lvl="1" indent="-330200" algn="l">
              <a:lnSpc>
                <a:spcPct val="100000"/>
              </a:lnSpc>
              <a:spcBef>
                <a:spcPts val="300"/>
              </a:spcBef>
              <a:spcAft>
                <a:spcPts val="0"/>
              </a:spcAft>
              <a:buClr>
                <a:srgbClr val="529A43"/>
              </a:buClr>
              <a:buSzPts val="1600"/>
              <a:buChar char="•"/>
              <a:defRPr sz="16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157" name="Google Shape;157;g2fabf707f05_1_1297"/>
          <p:cNvSpPr txBox="1">
            <a:spLocks noGrp="1"/>
          </p:cNvSpPr>
          <p:nvPr>
            <p:ph type="body" idx="2"/>
          </p:nvPr>
        </p:nvSpPr>
        <p:spPr>
          <a:xfrm>
            <a:off x="1" y="1160464"/>
            <a:ext cx="4222800" cy="2498400"/>
          </a:xfrm>
          <a:prstGeom prst="rect">
            <a:avLst/>
          </a:prstGeom>
          <a:solidFill>
            <a:schemeClr val="lt2"/>
          </a:solidFill>
          <a:ln>
            <a:noFill/>
          </a:ln>
        </p:spPr>
        <p:txBody>
          <a:bodyPr spcFirstLastPara="1" wrap="square" lIns="0" tIns="96000" rIns="0" bIns="0" anchor="ctr" anchorCtr="0">
            <a:noAutofit/>
          </a:bodyPr>
          <a:lstStyle>
            <a:lvl1pPr marL="457200" marR="0" lvl="0" indent="-228600" algn="ctr">
              <a:lnSpc>
                <a:spcPct val="100000"/>
              </a:lnSpc>
              <a:spcBef>
                <a:spcPts val="300"/>
              </a:spcBef>
              <a:spcAft>
                <a:spcPts val="0"/>
              </a:spcAft>
              <a:buClr>
                <a:srgbClr val="529A43"/>
              </a:buClr>
              <a:buSzPts val="1600"/>
              <a:buFont typeface="Arial"/>
              <a:buNone/>
              <a:defRPr sz="1600">
                <a:solidFill>
                  <a:schemeClr val="lt1"/>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158" name="Google Shape;158;g2fabf707f05_1_1297"/>
          <p:cNvSpPr txBox="1">
            <a:spLocks noGrp="1"/>
          </p:cNvSpPr>
          <p:nvPr>
            <p:ph type="body" idx="3"/>
          </p:nvPr>
        </p:nvSpPr>
        <p:spPr>
          <a:xfrm>
            <a:off x="1" y="3673803"/>
            <a:ext cx="4222800" cy="2498400"/>
          </a:xfrm>
          <a:prstGeom prst="rect">
            <a:avLst/>
          </a:prstGeom>
          <a:solidFill>
            <a:schemeClr val="lt2"/>
          </a:solidFill>
          <a:ln>
            <a:noFill/>
          </a:ln>
        </p:spPr>
        <p:txBody>
          <a:bodyPr spcFirstLastPara="1" wrap="square" lIns="0" tIns="96000" rIns="0" bIns="0" anchor="ctr" anchorCtr="0">
            <a:noAutofit/>
          </a:bodyPr>
          <a:lstStyle>
            <a:lvl1pPr marL="457200" lvl="0" indent="-228600" algn="ctr">
              <a:lnSpc>
                <a:spcPct val="100000"/>
              </a:lnSpc>
              <a:spcBef>
                <a:spcPts val="300"/>
              </a:spcBef>
              <a:spcAft>
                <a:spcPts val="0"/>
              </a:spcAft>
              <a:buClr>
                <a:srgbClr val="529A43"/>
              </a:buClr>
              <a:buSzPts val="1600"/>
              <a:buFont typeface="Arial"/>
              <a:buNone/>
              <a:defRPr sz="1600">
                <a:solidFill>
                  <a:schemeClr val="lt1"/>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159" name="Google Shape;159;g2fabf707f05_1_1297"/>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160" name="Google Shape;160;g2fabf707f05_1_1297"/>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161" name="Google Shape;161;g2fabf707f05_1_1297"/>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162" name="Google Shape;162;g2fabf707f05_1_1297"/>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Title_Slide">
  <p:cSld name="Title_Slide">
    <p:spTree>
      <p:nvGrpSpPr>
        <p:cNvPr id="1" name="Shape 163"/>
        <p:cNvGrpSpPr/>
        <p:nvPr/>
      </p:nvGrpSpPr>
      <p:grpSpPr>
        <a:xfrm>
          <a:off x="0" y="0"/>
          <a:ext cx="0" cy="0"/>
          <a:chOff x="0" y="0"/>
          <a:chExt cx="0" cy="0"/>
        </a:xfrm>
      </p:grpSpPr>
      <p:pic>
        <p:nvPicPr>
          <p:cNvPr id="164" name="Google Shape;164;g2fabf707f05_1_1305"/>
          <p:cNvPicPr preferRelativeResize="0"/>
          <p:nvPr/>
        </p:nvPicPr>
        <p:blipFill rotWithShape="1">
          <a:blip r:embed="rId2">
            <a:alphaModFix/>
          </a:blip>
          <a:srcRect/>
          <a:stretch/>
        </p:blipFill>
        <p:spPr>
          <a:xfrm>
            <a:off x="0" y="0"/>
            <a:ext cx="12192000" cy="4365627"/>
          </a:xfrm>
          <a:prstGeom prst="rect">
            <a:avLst/>
          </a:prstGeom>
          <a:noFill/>
          <a:ln>
            <a:noFill/>
          </a:ln>
        </p:spPr>
      </p:pic>
      <p:sp>
        <p:nvSpPr>
          <p:cNvPr id="165" name="Google Shape;165;g2fabf707f05_1_1305"/>
          <p:cNvSpPr txBox="1">
            <a:spLocks noGrp="1"/>
          </p:cNvSpPr>
          <p:nvPr>
            <p:ph type="body" idx="1"/>
          </p:nvPr>
        </p:nvSpPr>
        <p:spPr>
          <a:xfrm>
            <a:off x="1159819" y="1004361"/>
            <a:ext cx="7158300" cy="12555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pic>
        <p:nvPicPr>
          <p:cNvPr id="166" name="Google Shape;166;g2fabf707f05_1_1305"/>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167" name="Google Shape;167;g2fabf707f05_1_1305"/>
          <p:cNvSpPr txBox="1">
            <a:spLocks noGrp="1"/>
          </p:cNvSpPr>
          <p:nvPr>
            <p:ph type="body" idx="2"/>
          </p:nvPr>
        </p:nvSpPr>
        <p:spPr>
          <a:xfrm>
            <a:off x="1159819" y="2259980"/>
            <a:ext cx="7158300" cy="4515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SzPts val="2800"/>
              <a:buFont typeface="Arial"/>
              <a:buNone/>
              <a:defRPr sz="28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68" name="Google Shape;168;g2fabf707f05_1_1305"/>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100"/>
              <a:buFont typeface="Arial"/>
              <a:buNone/>
              <a:defRPr sz="2100" b="0" i="0">
                <a:solidFill>
                  <a:srgbClr val="373939"/>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Title_Slide_10">
  <p:cSld name="Title_Slide_10">
    <p:spTree>
      <p:nvGrpSpPr>
        <p:cNvPr id="1" name="Shape 169"/>
        <p:cNvGrpSpPr/>
        <p:nvPr/>
      </p:nvGrpSpPr>
      <p:grpSpPr>
        <a:xfrm>
          <a:off x="0" y="0"/>
          <a:ext cx="0" cy="0"/>
          <a:chOff x="0" y="0"/>
          <a:chExt cx="0" cy="0"/>
        </a:xfrm>
      </p:grpSpPr>
      <p:pic>
        <p:nvPicPr>
          <p:cNvPr id="170" name="Google Shape;170;g2fabf707f05_1_1311"/>
          <p:cNvPicPr preferRelativeResize="0"/>
          <p:nvPr/>
        </p:nvPicPr>
        <p:blipFill rotWithShape="1">
          <a:blip r:embed="rId2">
            <a:alphaModFix/>
          </a:blip>
          <a:srcRect/>
          <a:stretch/>
        </p:blipFill>
        <p:spPr>
          <a:xfrm>
            <a:off x="-35859" y="0"/>
            <a:ext cx="12263719" cy="4365625"/>
          </a:xfrm>
          <a:prstGeom prst="rect">
            <a:avLst/>
          </a:prstGeom>
          <a:noFill/>
          <a:ln>
            <a:noFill/>
          </a:ln>
        </p:spPr>
      </p:pic>
      <p:sp>
        <p:nvSpPr>
          <p:cNvPr id="171" name="Google Shape;171;g2fabf707f05_1_1311"/>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pic>
        <p:nvPicPr>
          <p:cNvPr id="172" name="Google Shape;172;g2fabf707f05_1_1311"/>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173" name="Google Shape;173;g2fabf707f05_1_1311"/>
          <p:cNvSpPr txBox="1">
            <a:spLocks noGrp="1"/>
          </p:cNvSpPr>
          <p:nvPr>
            <p:ph type="body" idx="2"/>
          </p:nvPr>
        </p:nvSpPr>
        <p:spPr>
          <a:xfrm>
            <a:off x="1159819" y="1643532"/>
            <a:ext cx="7158300" cy="4515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SzPts val="2800"/>
              <a:buFont typeface="Arial"/>
              <a:buNone/>
              <a:defRPr sz="28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74" name="Google Shape;174;g2fabf707f05_1_1311"/>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100"/>
              <a:buFont typeface="Arial"/>
              <a:buNone/>
              <a:defRPr sz="2100" b="0" i="0">
                <a:solidFill>
                  <a:srgbClr val="373939"/>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Title_Slide_12">
  <p:cSld name="Title_Slide_12">
    <p:spTree>
      <p:nvGrpSpPr>
        <p:cNvPr id="1" name="Shape 175"/>
        <p:cNvGrpSpPr/>
        <p:nvPr/>
      </p:nvGrpSpPr>
      <p:grpSpPr>
        <a:xfrm>
          <a:off x="0" y="0"/>
          <a:ext cx="0" cy="0"/>
          <a:chOff x="0" y="0"/>
          <a:chExt cx="0" cy="0"/>
        </a:xfrm>
      </p:grpSpPr>
      <p:pic>
        <p:nvPicPr>
          <p:cNvPr id="176" name="Google Shape;176;g2fabf707f05_1_1317"/>
          <p:cNvPicPr preferRelativeResize="0"/>
          <p:nvPr/>
        </p:nvPicPr>
        <p:blipFill rotWithShape="1">
          <a:blip r:embed="rId2">
            <a:alphaModFix/>
          </a:blip>
          <a:srcRect/>
          <a:stretch/>
        </p:blipFill>
        <p:spPr>
          <a:xfrm>
            <a:off x="0" y="0"/>
            <a:ext cx="12192000" cy="4368800"/>
          </a:xfrm>
          <a:prstGeom prst="rect">
            <a:avLst/>
          </a:prstGeom>
          <a:noFill/>
          <a:ln>
            <a:noFill/>
          </a:ln>
        </p:spPr>
      </p:pic>
      <p:pic>
        <p:nvPicPr>
          <p:cNvPr id="177" name="Google Shape;177;g2fabf707f05_1_1317"/>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178" name="Google Shape;178;g2fabf707f05_1_1317"/>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79" name="Google Shape;179;g2fabf707f05_1_1317"/>
          <p:cNvSpPr txBox="1">
            <a:spLocks noGrp="1"/>
          </p:cNvSpPr>
          <p:nvPr>
            <p:ph type="body" idx="2"/>
          </p:nvPr>
        </p:nvSpPr>
        <p:spPr>
          <a:xfrm>
            <a:off x="1159819" y="1643532"/>
            <a:ext cx="7158300" cy="4515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SzPts val="2800"/>
              <a:buFont typeface="Arial"/>
              <a:buNone/>
              <a:defRPr sz="28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80" name="Google Shape;180;g2fabf707f05_1_1317"/>
          <p:cNvSpPr txBox="1"/>
          <p:nvPr/>
        </p:nvSpPr>
        <p:spPr>
          <a:xfrm>
            <a:off x="0" y="6965576"/>
            <a:ext cx="3406500" cy="859200"/>
          </a:xfrm>
          <a:prstGeom prst="rect">
            <a:avLst/>
          </a:prstGeom>
          <a:noFill/>
          <a:ln>
            <a:noFill/>
          </a:ln>
        </p:spPr>
        <p:txBody>
          <a:bodyPr spcFirstLastPara="1" wrap="square" lIns="90000" tIns="90000" rIns="90000" bIns="9000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de-DE" sz="1100" b="1" i="0" u="none" strike="noStrike" cap="none">
                <a:solidFill>
                  <a:schemeClr val="dk1"/>
                </a:solidFill>
                <a:latin typeface="Arial"/>
                <a:ea typeface="Arial"/>
                <a:cs typeface="Arial"/>
                <a:sym typeface="Arial"/>
              </a:rPr>
              <a:t>Copyright</a:t>
            </a:r>
            <a:r>
              <a:rPr lang="de-DE" sz="1100" b="0" i="0" u="none" strike="noStrike" cap="none">
                <a:solidFill>
                  <a:schemeClr val="dk1"/>
                </a:solidFill>
                <a:latin typeface="Arial"/>
                <a:ea typeface="Arial"/>
                <a:cs typeface="Arial"/>
                <a:sym typeface="Arial"/>
              </a:rPr>
              <a:t>© 2018 EMBL</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de-DE" sz="1100" b="0" i="0" u="none" strike="noStrike" cap="none">
                <a:solidFill>
                  <a:schemeClr val="dk1"/>
                </a:solidFill>
                <a:latin typeface="Arial"/>
                <a:ea typeface="Arial"/>
                <a:cs typeface="Arial"/>
                <a:sym typeface="Arial"/>
              </a:rPr>
              <a:t>Photo: Octopus by Jim Swoger, Montserrat Coll/EMBL Barcelona, sample courtesy of Roger Villanueva, ICM-CSIC</a:t>
            </a:r>
            <a:endParaRPr sz="1900" b="0" i="0" u="none" strike="noStrike" cap="none">
              <a:solidFill>
                <a:srgbClr val="000000"/>
              </a:solidFill>
              <a:latin typeface="Arial"/>
              <a:ea typeface="Arial"/>
              <a:cs typeface="Arial"/>
              <a:sym typeface="Arial"/>
            </a:endParaRPr>
          </a:p>
        </p:txBody>
      </p:sp>
      <p:sp>
        <p:nvSpPr>
          <p:cNvPr id="181" name="Google Shape;181;g2fabf707f05_1_1317"/>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100"/>
              <a:buFont typeface="Arial"/>
              <a:buNone/>
              <a:defRPr sz="2100" b="0" i="0">
                <a:solidFill>
                  <a:srgbClr val="373939"/>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191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hree Elements_3">
  <p:cSld name="Three Elements_3">
    <p:spTree>
      <p:nvGrpSpPr>
        <p:cNvPr id="1" name="Shape 23"/>
        <p:cNvGrpSpPr/>
        <p:nvPr/>
      </p:nvGrpSpPr>
      <p:grpSpPr>
        <a:xfrm>
          <a:off x="0" y="0"/>
          <a:ext cx="0" cy="0"/>
          <a:chOff x="0" y="0"/>
          <a:chExt cx="0" cy="0"/>
        </a:xfrm>
      </p:grpSpPr>
      <p:sp>
        <p:nvSpPr>
          <p:cNvPr id="24" name="Google Shape;24;g2fabf707f05_1_1203"/>
          <p:cNvSpPr txBox="1">
            <a:spLocks noGrp="1"/>
          </p:cNvSpPr>
          <p:nvPr>
            <p:ph type="body" idx="1"/>
          </p:nvPr>
        </p:nvSpPr>
        <p:spPr>
          <a:xfrm>
            <a:off x="4222751" y="1160464"/>
            <a:ext cx="7969200" cy="5011500"/>
          </a:xfrm>
          <a:prstGeom prst="rect">
            <a:avLst/>
          </a:prstGeom>
          <a:solidFill>
            <a:srgbClr val="F2F2F2"/>
          </a:solidFill>
          <a:ln>
            <a:noFill/>
          </a:ln>
        </p:spPr>
        <p:txBody>
          <a:bodyPr spcFirstLastPara="1" wrap="square" lIns="0" tIns="96000" rIns="0" bIns="0" anchor="ctr" anchorCtr="0">
            <a:noAutofit/>
          </a:bodyPr>
          <a:lstStyle>
            <a:lvl1pPr marL="457200" lvl="0" indent="-349250" algn="l">
              <a:lnSpc>
                <a:spcPct val="100000"/>
              </a:lnSpc>
              <a:spcBef>
                <a:spcPts val="400"/>
              </a:spcBef>
              <a:spcAft>
                <a:spcPts val="0"/>
              </a:spcAft>
              <a:buClr>
                <a:srgbClr val="529A43"/>
              </a:buClr>
              <a:buSzPts val="1900"/>
              <a:buFont typeface="Arial"/>
              <a:buChar char="•"/>
              <a:defRPr sz="1900">
                <a:solidFill>
                  <a:srgbClr val="000000"/>
                </a:solidFill>
              </a:defRPr>
            </a:lvl1pPr>
            <a:lvl2pPr marL="914400" lvl="1" indent="-330200" algn="l">
              <a:lnSpc>
                <a:spcPct val="100000"/>
              </a:lnSpc>
              <a:spcBef>
                <a:spcPts val="300"/>
              </a:spcBef>
              <a:spcAft>
                <a:spcPts val="0"/>
              </a:spcAft>
              <a:buClr>
                <a:srgbClr val="529A43"/>
              </a:buClr>
              <a:buSzPts val="1600"/>
              <a:buChar char="•"/>
              <a:defRPr sz="16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5" name="Google Shape;25;g2fabf707f05_1_1203"/>
          <p:cNvSpPr txBox="1">
            <a:spLocks noGrp="1"/>
          </p:cNvSpPr>
          <p:nvPr>
            <p:ph type="body" idx="2"/>
          </p:nvPr>
        </p:nvSpPr>
        <p:spPr>
          <a:xfrm>
            <a:off x="1" y="1160464"/>
            <a:ext cx="4222800" cy="2498400"/>
          </a:xfrm>
          <a:prstGeom prst="rect">
            <a:avLst/>
          </a:prstGeom>
          <a:solidFill>
            <a:schemeClr val="accent1"/>
          </a:solidFill>
          <a:ln>
            <a:noFill/>
          </a:ln>
        </p:spPr>
        <p:txBody>
          <a:bodyPr spcFirstLastPara="1" wrap="square" lIns="0" tIns="96000" rIns="0" bIns="0" anchor="ctr" anchorCtr="0">
            <a:noAutofit/>
          </a:bodyPr>
          <a:lstStyle>
            <a:lvl1pPr marL="457200" marR="0" lvl="0" indent="-228600" algn="ctr">
              <a:lnSpc>
                <a:spcPct val="100000"/>
              </a:lnSpc>
              <a:spcBef>
                <a:spcPts val="300"/>
              </a:spcBef>
              <a:spcAft>
                <a:spcPts val="0"/>
              </a:spcAft>
              <a:buClr>
                <a:srgbClr val="529A43"/>
              </a:buClr>
              <a:buSzPts val="1600"/>
              <a:buFont typeface="Arial"/>
              <a:buNone/>
              <a:defRPr sz="1600">
                <a:solidFill>
                  <a:schemeClr val="lt1"/>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6" name="Google Shape;26;g2fabf707f05_1_1203"/>
          <p:cNvSpPr txBox="1">
            <a:spLocks noGrp="1"/>
          </p:cNvSpPr>
          <p:nvPr>
            <p:ph type="body" idx="3"/>
          </p:nvPr>
        </p:nvSpPr>
        <p:spPr>
          <a:xfrm>
            <a:off x="1" y="3673803"/>
            <a:ext cx="4222800" cy="2498400"/>
          </a:xfrm>
          <a:prstGeom prst="rect">
            <a:avLst/>
          </a:prstGeom>
          <a:solidFill>
            <a:schemeClr val="accent1"/>
          </a:solidFill>
          <a:ln>
            <a:noFill/>
          </a:ln>
        </p:spPr>
        <p:txBody>
          <a:bodyPr spcFirstLastPara="1" wrap="square" lIns="0" tIns="96000" rIns="0" bIns="0" anchor="ctr" anchorCtr="0">
            <a:noAutofit/>
          </a:bodyPr>
          <a:lstStyle>
            <a:lvl1pPr marL="457200" lvl="0" indent="-228600" algn="ctr">
              <a:lnSpc>
                <a:spcPct val="100000"/>
              </a:lnSpc>
              <a:spcBef>
                <a:spcPts val="300"/>
              </a:spcBef>
              <a:spcAft>
                <a:spcPts val="0"/>
              </a:spcAft>
              <a:buClr>
                <a:srgbClr val="529A43"/>
              </a:buClr>
              <a:buSzPts val="1600"/>
              <a:buFont typeface="Arial"/>
              <a:buNone/>
              <a:defRPr sz="1600">
                <a:solidFill>
                  <a:schemeClr val="lt1"/>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7" name="Google Shape;27;g2fabf707f05_1_1203"/>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28" name="Google Shape;28;g2fabf707f05_1_1203"/>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29" name="Google Shape;29;g2fabf707f05_1_1203"/>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30" name="Google Shape;30;g2fabf707f05_1_1203"/>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Title_Slide_14">
  <p:cSld name="Title_Slide_14">
    <p:spTree>
      <p:nvGrpSpPr>
        <p:cNvPr id="1" name="Shape 182"/>
        <p:cNvGrpSpPr/>
        <p:nvPr/>
      </p:nvGrpSpPr>
      <p:grpSpPr>
        <a:xfrm>
          <a:off x="0" y="0"/>
          <a:ext cx="0" cy="0"/>
          <a:chOff x="0" y="0"/>
          <a:chExt cx="0" cy="0"/>
        </a:xfrm>
      </p:grpSpPr>
      <p:pic>
        <p:nvPicPr>
          <p:cNvPr id="183" name="Google Shape;183;g2fabf707f05_1_1324"/>
          <p:cNvPicPr preferRelativeResize="0"/>
          <p:nvPr/>
        </p:nvPicPr>
        <p:blipFill rotWithShape="1">
          <a:blip r:embed="rId2">
            <a:alphaModFix/>
          </a:blip>
          <a:srcRect/>
          <a:stretch/>
        </p:blipFill>
        <p:spPr>
          <a:xfrm>
            <a:off x="0" y="0"/>
            <a:ext cx="12192000" cy="4368800"/>
          </a:xfrm>
          <a:prstGeom prst="rect">
            <a:avLst/>
          </a:prstGeom>
          <a:noFill/>
          <a:ln>
            <a:noFill/>
          </a:ln>
        </p:spPr>
      </p:pic>
      <p:pic>
        <p:nvPicPr>
          <p:cNvPr id="184" name="Google Shape;184;g2fabf707f05_1_1324"/>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185" name="Google Shape;185;g2fabf707f05_1_1324"/>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86" name="Google Shape;186;g2fabf707f05_1_1324"/>
          <p:cNvSpPr txBox="1">
            <a:spLocks noGrp="1"/>
          </p:cNvSpPr>
          <p:nvPr>
            <p:ph type="body" idx="2"/>
          </p:nvPr>
        </p:nvSpPr>
        <p:spPr>
          <a:xfrm>
            <a:off x="1159819" y="1643532"/>
            <a:ext cx="7158300" cy="4515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SzPts val="2800"/>
              <a:buFont typeface="Arial"/>
              <a:buNone/>
              <a:defRPr sz="28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pic>
        <p:nvPicPr>
          <p:cNvPr id="187" name="Google Shape;187;g2fabf707f05_1_1324"/>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188" name="Google Shape;188;g2fabf707f05_1_1324"/>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100"/>
              <a:buFont typeface="Arial"/>
              <a:buNone/>
              <a:defRPr sz="2100" b="0" i="0">
                <a:solidFill>
                  <a:srgbClr val="373939"/>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89" name="Google Shape;189;g2fabf707f05_1_1324"/>
          <p:cNvSpPr txBox="1"/>
          <p:nvPr/>
        </p:nvSpPr>
        <p:spPr>
          <a:xfrm>
            <a:off x="0" y="6992273"/>
            <a:ext cx="3541200" cy="859200"/>
          </a:xfrm>
          <a:prstGeom prst="rect">
            <a:avLst/>
          </a:prstGeom>
          <a:noFill/>
          <a:ln>
            <a:noFill/>
          </a:ln>
        </p:spPr>
        <p:txBody>
          <a:bodyPr spcFirstLastPara="1" wrap="square" lIns="90000" tIns="90000" rIns="90000" bIns="9000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de-DE" sz="1100" b="1" i="0" u="none" strike="noStrike" cap="none">
                <a:solidFill>
                  <a:schemeClr val="dk1"/>
                </a:solidFill>
                <a:latin typeface="Arial"/>
                <a:ea typeface="Arial"/>
                <a:cs typeface="Arial"/>
                <a:sym typeface="Arial"/>
              </a:rPr>
              <a:t>Copyright</a:t>
            </a:r>
            <a:r>
              <a:rPr lang="de-DE" sz="1100" b="0" i="0" u="none" strike="noStrike" cap="none">
                <a:solidFill>
                  <a:schemeClr val="dk1"/>
                </a:solidFill>
                <a:latin typeface="Arial"/>
                <a:ea typeface="Arial"/>
                <a:cs typeface="Arial"/>
                <a:sym typeface="Arial"/>
              </a:rPr>
              <a:t>© EMBL</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de-DE" sz="1100" b="0" i="0" u="none" strike="noStrike" cap="none">
                <a:solidFill>
                  <a:schemeClr val="dk1"/>
                </a:solidFill>
                <a:latin typeface="Arial"/>
                <a:ea typeface="Arial"/>
                <a:cs typeface="Arial"/>
                <a:sym typeface="Arial"/>
              </a:rPr>
              <a:t>Credits: Petra Droncova/EMBL Grenoble. </a:t>
            </a:r>
            <a:br>
              <a:rPr lang="de-DE" sz="1100" b="0" i="0" u="none" strike="noStrike" cap="none">
                <a:solidFill>
                  <a:schemeClr val="dk1"/>
                </a:solidFill>
                <a:latin typeface="Arial"/>
                <a:ea typeface="Arial"/>
                <a:cs typeface="Arial"/>
                <a:sym typeface="Arial"/>
              </a:rPr>
            </a:br>
            <a:r>
              <a:rPr lang="de-DE" sz="1100" b="0" i="0" u="none" strike="noStrike" cap="none">
                <a:solidFill>
                  <a:schemeClr val="dk1"/>
                </a:solidFill>
                <a:latin typeface="Arial"/>
                <a:ea typeface="Arial"/>
                <a:cs typeface="Arial"/>
                <a:sym typeface="Arial"/>
              </a:rPr>
              <a:t>Captions: Influenza Polymerase Protein Crystals</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chemeClr val="dk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1919">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Title_Slide_15">
  <p:cSld name="Title_Slide_15">
    <p:spTree>
      <p:nvGrpSpPr>
        <p:cNvPr id="1" name="Shape 190"/>
        <p:cNvGrpSpPr/>
        <p:nvPr/>
      </p:nvGrpSpPr>
      <p:grpSpPr>
        <a:xfrm>
          <a:off x="0" y="0"/>
          <a:ext cx="0" cy="0"/>
          <a:chOff x="0" y="0"/>
          <a:chExt cx="0" cy="0"/>
        </a:xfrm>
      </p:grpSpPr>
      <p:pic>
        <p:nvPicPr>
          <p:cNvPr id="191" name="Google Shape;191;g2fabf707f05_1_1332"/>
          <p:cNvPicPr preferRelativeResize="0"/>
          <p:nvPr/>
        </p:nvPicPr>
        <p:blipFill rotWithShape="1">
          <a:blip r:embed="rId2">
            <a:alphaModFix/>
          </a:blip>
          <a:srcRect/>
          <a:stretch/>
        </p:blipFill>
        <p:spPr>
          <a:xfrm>
            <a:off x="0" y="0"/>
            <a:ext cx="12192000" cy="4368800"/>
          </a:xfrm>
          <a:prstGeom prst="rect">
            <a:avLst/>
          </a:prstGeom>
          <a:noFill/>
          <a:ln>
            <a:noFill/>
          </a:ln>
        </p:spPr>
      </p:pic>
      <p:pic>
        <p:nvPicPr>
          <p:cNvPr id="192" name="Google Shape;192;g2fabf707f05_1_1332"/>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193" name="Google Shape;193;g2fabf707f05_1_1332"/>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194" name="Google Shape;194;g2fabf707f05_1_1332"/>
          <p:cNvSpPr txBox="1">
            <a:spLocks noGrp="1"/>
          </p:cNvSpPr>
          <p:nvPr>
            <p:ph type="body" idx="2"/>
          </p:nvPr>
        </p:nvSpPr>
        <p:spPr>
          <a:xfrm>
            <a:off x="1159819" y="1643532"/>
            <a:ext cx="7158300" cy="4515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SzPts val="2800"/>
              <a:buFont typeface="Arial"/>
              <a:buNone/>
              <a:defRPr sz="28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pic>
        <p:nvPicPr>
          <p:cNvPr id="195" name="Google Shape;195;g2fabf707f05_1_1332"/>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196" name="Google Shape;196;g2fabf707f05_1_1332"/>
          <p:cNvSpPr txBox="1"/>
          <p:nvPr/>
        </p:nvSpPr>
        <p:spPr>
          <a:xfrm>
            <a:off x="0" y="7003199"/>
            <a:ext cx="3855900" cy="1028400"/>
          </a:xfrm>
          <a:prstGeom prst="rect">
            <a:avLst/>
          </a:prstGeom>
          <a:noFill/>
          <a:ln>
            <a:noFill/>
          </a:ln>
        </p:spPr>
        <p:txBody>
          <a:bodyPr spcFirstLastPara="1" wrap="square" lIns="90000" tIns="90000" rIns="90000" bIns="9000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de-DE" sz="1100" b="1" i="0" u="none" strike="noStrike" cap="none">
                <a:solidFill>
                  <a:schemeClr val="dk1"/>
                </a:solidFill>
                <a:latin typeface="Arial"/>
                <a:ea typeface="Arial"/>
                <a:cs typeface="Arial"/>
                <a:sym typeface="Arial"/>
              </a:rPr>
              <a:t>Copyright</a:t>
            </a:r>
            <a:r>
              <a:rPr lang="de-DE" sz="1100" b="0" i="0" u="none" strike="noStrike" cap="none">
                <a:solidFill>
                  <a:schemeClr val="dk1"/>
                </a:solidFill>
                <a:latin typeface="Arial"/>
                <a:ea typeface="Arial"/>
                <a:cs typeface="Arial"/>
                <a:sym typeface="Arial"/>
              </a:rPr>
              <a:t>© EMBL</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de-DE" sz="1100" b="0" i="0" u="none" strike="noStrike" cap="none">
                <a:solidFill>
                  <a:schemeClr val="dk1"/>
                </a:solidFill>
                <a:latin typeface="Arial"/>
                <a:ea typeface="Arial"/>
                <a:cs typeface="Arial"/>
                <a:sym typeface="Arial"/>
              </a:rPr>
              <a:t>Credits: Löw Group/EMBL Hamburg. </a:t>
            </a:r>
            <a:br>
              <a:rPr lang="de-DE" sz="1100" b="0" i="0" u="none" strike="noStrike" cap="none">
                <a:solidFill>
                  <a:schemeClr val="dk1"/>
                </a:solidFill>
                <a:latin typeface="Arial"/>
                <a:ea typeface="Arial"/>
                <a:cs typeface="Arial"/>
                <a:sym typeface="Arial"/>
              </a:rPr>
            </a:br>
            <a:r>
              <a:rPr lang="de-DE" sz="1100" b="0" i="0" u="none" strike="noStrike" cap="none">
                <a:solidFill>
                  <a:schemeClr val="dk1"/>
                </a:solidFill>
                <a:latin typeface="Arial"/>
                <a:ea typeface="Arial"/>
                <a:cs typeface="Arial"/>
                <a:sym typeface="Arial"/>
              </a:rPr>
              <a:t>Captions: Molecular structure of an integral membrane protein allowing the exchange of solutes across the membrane.</a:t>
            </a:r>
            <a:endParaRPr sz="1100" b="0" i="0" u="none" strike="noStrike" cap="none">
              <a:solidFill>
                <a:schemeClr val="dk1"/>
              </a:solidFill>
              <a:latin typeface="Arial"/>
              <a:ea typeface="Arial"/>
              <a:cs typeface="Arial"/>
              <a:sym typeface="Arial"/>
            </a:endParaRPr>
          </a:p>
        </p:txBody>
      </p:sp>
      <p:sp>
        <p:nvSpPr>
          <p:cNvPr id="197" name="Google Shape;197;g2fabf707f05_1_1332"/>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100"/>
              <a:buFont typeface="Arial"/>
              <a:buNone/>
              <a:defRPr sz="2100" b="0" i="0">
                <a:solidFill>
                  <a:srgbClr val="373939"/>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1919">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Title_Slide_17">
  <p:cSld name="Title_Slide_17">
    <p:spTree>
      <p:nvGrpSpPr>
        <p:cNvPr id="1" name="Shape 198"/>
        <p:cNvGrpSpPr/>
        <p:nvPr/>
      </p:nvGrpSpPr>
      <p:grpSpPr>
        <a:xfrm>
          <a:off x="0" y="0"/>
          <a:ext cx="0" cy="0"/>
          <a:chOff x="0" y="0"/>
          <a:chExt cx="0" cy="0"/>
        </a:xfrm>
      </p:grpSpPr>
      <p:pic>
        <p:nvPicPr>
          <p:cNvPr id="199" name="Google Shape;199;g2fabf707f05_1_1340"/>
          <p:cNvPicPr preferRelativeResize="0"/>
          <p:nvPr/>
        </p:nvPicPr>
        <p:blipFill rotWithShape="1">
          <a:blip r:embed="rId2">
            <a:alphaModFix/>
          </a:blip>
          <a:srcRect/>
          <a:stretch/>
        </p:blipFill>
        <p:spPr>
          <a:xfrm>
            <a:off x="0" y="0"/>
            <a:ext cx="12192000" cy="4368800"/>
          </a:xfrm>
          <a:prstGeom prst="rect">
            <a:avLst/>
          </a:prstGeom>
          <a:noFill/>
          <a:ln>
            <a:noFill/>
          </a:ln>
        </p:spPr>
      </p:pic>
      <p:pic>
        <p:nvPicPr>
          <p:cNvPr id="200" name="Google Shape;200;g2fabf707f05_1_1340"/>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201" name="Google Shape;201;g2fabf707f05_1_1340"/>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02" name="Google Shape;202;g2fabf707f05_1_1340"/>
          <p:cNvSpPr txBox="1">
            <a:spLocks noGrp="1"/>
          </p:cNvSpPr>
          <p:nvPr>
            <p:ph type="body" idx="2"/>
          </p:nvPr>
        </p:nvSpPr>
        <p:spPr>
          <a:xfrm>
            <a:off x="1159819" y="1643532"/>
            <a:ext cx="7158300" cy="4515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SzPts val="2800"/>
              <a:buFont typeface="Arial"/>
              <a:buNone/>
              <a:defRPr sz="28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pic>
        <p:nvPicPr>
          <p:cNvPr id="203" name="Google Shape;203;g2fabf707f05_1_1340"/>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204" name="Google Shape;204;g2fabf707f05_1_1340"/>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100"/>
              <a:buFont typeface="Arial"/>
              <a:buNone/>
              <a:defRPr sz="2100" b="0" i="0">
                <a:solidFill>
                  <a:srgbClr val="373939"/>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05" name="Google Shape;205;g2fabf707f05_1_1340"/>
          <p:cNvSpPr txBox="1"/>
          <p:nvPr/>
        </p:nvSpPr>
        <p:spPr>
          <a:xfrm>
            <a:off x="-1" y="6965577"/>
            <a:ext cx="3865500" cy="1028400"/>
          </a:xfrm>
          <a:prstGeom prst="rect">
            <a:avLst/>
          </a:prstGeom>
          <a:noFill/>
          <a:ln>
            <a:noFill/>
          </a:ln>
        </p:spPr>
        <p:txBody>
          <a:bodyPr spcFirstLastPara="1" wrap="square" lIns="90000" tIns="90000" rIns="90000" bIns="9000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de-DE" sz="1100" b="1" i="0" u="none" strike="noStrike" cap="none">
                <a:solidFill>
                  <a:schemeClr val="dk1"/>
                </a:solidFill>
                <a:latin typeface="Arial"/>
                <a:ea typeface="Arial"/>
                <a:cs typeface="Arial"/>
                <a:sym typeface="Arial"/>
              </a:rPr>
              <a:t>Copyright</a:t>
            </a:r>
            <a:r>
              <a:rPr lang="de-DE" sz="1100" b="0" i="0" u="none" strike="noStrike" cap="none">
                <a:solidFill>
                  <a:schemeClr val="dk1"/>
                </a:solidFill>
                <a:latin typeface="Arial"/>
                <a:ea typeface="Arial"/>
                <a:cs typeface="Arial"/>
                <a:sym typeface="Arial"/>
              </a:rPr>
              <a:t>© 2019 EMBL</a:t>
            </a:r>
            <a:br>
              <a:rPr lang="de-DE" sz="1100" b="0" i="0" u="none" strike="noStrike" cap="none">
                <a:solidFill>
                  <a:schemeClr val="dk1"/>
                </a:solidFill>
                <a:latin typeface="Arial"/>
                <a:ea typeface="Arial"/>
                <a:cs typeface="Arial"/>
                <a:sym typeface="Arial"/>
              </a:rPr>
            </a:br>
            <a:r>
              <a:rPr lang="de-DE" sz="1100" b="0" i="0" u="none" strike="noStrike" cap="none">
                <a:solidFill>
                  <a:schemeClr val="dk1"/>
                </a:solidFill>
                <a:latin typeface="Arial"/>
                <a:ea typeface="Arial"/>
                <a:cs typeface="Arial"/>
                <a:sym typeface="Arial"/>
              </a:rPr>
              <a:t>Credits: Luca Santangeli/EMBL Heidelberg</a:t>
            </a:r>
            <a:br>
              <a:rPr lang="de-DE" sz="1100" b="0" i="0" u="none" strike="noStrike" cap="none">
                <a:solidFill>
                  <a:schemeClr val="dk1"/>
                </a:solidFill>
                <a:latin typeface="Arial"/>
                <a:ea typeface="Arial"/>
                <a:cs typeface="Arial"/>
                <a:sym typeface="Arial"/>
              </a:rPr>
            </a:br>
            <a:r>
              <a:rPr lang="de-DE" sz="1100" b="0" i="0" u="none" strike="noStrike" cap="none">
                <a:solidFill>
                  <a:schemeClr val="dk1"/>
                </a:solidFill>
                <a:latin typeface="Arial"/>
                <a:ea typeface="Arial"/>
                <a:cs typeface="Arial"/>
                <a:sym typeface="Arial"/>
              </a:rPr>
              <a:t>Captions: Diatom chain – Interconnected Photosynthetic Reactors  </a:t>
            </a:r>
            <a:br>
              <a:rPr lang="de-DE" sz="1100" b="0" i="0" u="none" strike="noStrike" cap="none">
                <a:solidFill>
                  <a:schemeClr val="dk1"/>
                </a:solidFill>
                <a:latin typeface="Arial"/>
                <a:ea typeface="Arial"/>
                <a:cs typeface="Arial"/>
                <a:sym typeface="Arial"/>
              </a:rPr>
            </a:br>
            <a:endParaRPr sz="1100" b="0" i="0" u="none" strike="noStrike" cap="none">
              <a:solidFill>
                <a:schemeClr val="dk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1919">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Title_Slide_19">
  <p:cSld name="Title_Slide_19">
    <p:spTree>
      <p:nvGrpSpPr>
        <p:cNvPr id="1" name="Shape 206"/>
        <p:cNvGrpSpPr/>
        <p:nvPr/>
      </p:nvGrpSpPr>
      <p:grpSpPr>
        <a:xfrm>
          <a:off x="0" y="0"/>
          <a:ext cx="0" cy="0"/>
          <a:chOff x="0" y="0"/>
          <a:chExt cx="0" cy="0"/>
        </a:xfrm>
      </p:grpSpPr>
      <p:pic>
        <p:nvPicPr>
          <p:cNvPr id="207" name="Google Shape;207;g2fabf707f05_1_1348"/>
          <p:cNvPicPr preferRelativeResize="0"/>
          <p:nvPr/>
        </p:nvPicPr>
        <p:blipFill rotWithShape="1">
          <a:blip r:embed="rId2">
            <a:alphaModFix/>
          </a:blip>
          <a:srcRect/>
          <a:stretch/>
        </p:blipFill>
        <p:spPr>
          <a:xfrm>
            <a:off x="0" y="0"/>
            <a:ext cx="12192000" cy="4368800"/>
          </a:xfrm>
          <a:prstGeom prst="rect">
            <a:avLst/>
          </a:prstGeom>
          <a:noFill/>
          <a:ln>
            <a:noFill/>
          </a:ln>
        </p:spPr>
      </p:pic>
      <p:pic>
        <p:nvPicPr>
          <p:cNvPr id="208" name="Google Shape;208;g2fabf707f05_1_1348"/>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209" name="Google Shape;209;g2fabf707f05_1_1348"/>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1" i="0">
                <a:solidFill>
                  <a:srgbClr val="262626"/>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10" name="Google Shape;210;g2fabf707f05_1_1348"/>
          <p:cNvSpPr txBox="1">
            <a:spLocks noGrp="1"/>
          </p:cNvSpPr>
          <p:nvPr>
            <p:ph type="body" idx="2"/>
          </p:nvPr>
        </p:nvSpPr>
        <p:spPr>
          <a:xfrm>
            <a:off x="1159819" y="1643532"/>
            <a:ext cx="7158300" cy="4515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SzPts val="2800"/>
              <a:buFont typeface="Arial"/>
              <a:buNone/>
              <a:defRPr sz="2800" b="1" i="0">
                <a:solidFill>
                  <a:srgbClr val="262626"/>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pic>
        <p:nvPicPr>
          <p:cNvPr id="211" name="Google Shape;211;g2fabf707f05_1_1348"/>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212" name="Google Shape;212;g2fabf707f05_1_1348"/>
          <p:cNvSpPr txBox="1"/>
          <p:nvPr/>
        </p:nvSpPr>
        <p:spPr>
          <a:xfrm>
            <a:off x="-1" y="6965576"/>
            <a:ext cx="3945300" cy="1028400"/>
          </a:xfrm>
          <a:prstGeom prst="rect">
            <a:avLst/>
          </a:prstGeom>
          <a:noFill/>
          <a:ln>
            <a:noFill/>
          </a:ln>
        </p:spPr>
        <p:txBody>
          <a:bodyPr spcFirstLastPara="1" wrap="square" lIns="90000" tIns="90000" rIns="90000" bIns="90000"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de-DE" sz="1100" b="1" i="0" u="none" strike="noStrike" cap="none">
                <a:solidFill>
                  <a:schemeClr val="dk1"/>
                </a:solidFill>
                <a:latin typeface="Arial"/>
                <a:ea typeface="Arial"/>
                <a:cs typeface="Arial"/>
                <a:sym typeface="Arial"/>
              </a:rPr>
              <a:t>Copyright</a:t>
            </a:r>
            <a:r>
              <a:rPr lang="de-DE" sz="1100" b="0" i="0" u="none" strike="noStrike" cap="none">
                <a:solidFill>
                  <a:schemeClr val="dk1"/>
                </a:solidFill>
                <a:latin typeface="Arial"/>
                <a:ea typeface="Arial"/>
                <a:cs typeface="Arial"/>
                <a:sym typeface="Arial"/>
              </a:rPr>
              <a:t>© 2017 EMBL</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de-DE" sz="1100" b="1" i="0" u="none" strike="noStrike" cap="none">
                <a:solidFill>
                  <a:schemeClr val="dk1"/>
                </a:solidFill>
                <a:latin typeface="Arial"/>
                <a:ea typeface="Arial"/>
                <a:cs typeface="Arial"/>
                <a:sym typeface="Arial"/>
              </a:rPr>
              <a:t>Credits: </a:t>
            </a:r>
            <a:r>
              <a:rPr lang="de-DE" sz="1100" b="0" i="0" u="none" strike="noStrike" cap="none">
                <a:solidFill>
                  <a:schemeClr val="dk1"/>
                </a:solidFill>
                <a:latin typeface="Arial"/>
                <a:ea typeface="Arial"/>
                <a:cs typeface="Arial"/>
                <a:sym typeface="Arial"/>
              </a:rPr>
              <a:t>Livia Marrone/EMBL Rome</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de-DE" sz="1100" b="1" i="0" u="none" strike="noStrike" cap="none">
                <a:solidFill>
                  <a:schemeClr val="dk1"/>
                </a:solidFill>
                <a:latin typeface="Arial"/>
                <a:ea typeface="Arial"/>
                <a:cs typeface="Arial"/>
                <a:sym typeface="Arial"/>
              </a:rPr>
              <a:t>Captions: </a:t>
            </a:r>
            <a:r>
              <a:rPr lang="de-DE" sz="1100" b="0" i="0" u="none" strike="noStrike" cap="none">
                <a:solidFill>
                  <a:schemeClr val="dk1"/>
                </a:solidFill>
                <a:latin typeface="Arial"/>
                <a:ea typeface="Arial"/>
                <a:cs typeface="Arial"/>
                <a:sym typeface="Arial"/>
              </a:rPr>
              <a:t>The prefrontal cortex connects to a very specific region of the brainstem (the PAG) through prefrontal cortical neurons.</a:t>
            </a:r>
            <a:endParaRPr sz="1100" b="0" i="0" u="none" strike="noStrike" cap="none">
              <a:solidFill>
                <a:schemeClr val="dk1"/>
              </a:solidFill>
              <a:latin typeface="Arial"/>
              <a:ea typeface="Arial"/>
              <a:cs typeface="Arial"/>
              <a:sym typeface="Arial"/>
            </a:endParaRPr>
          </a:p>
        </p:txBody>
      </p:sp>
      <p:sp>
        <p:nvSpPr>
          <p:cNvPr id="213" name="Google Shape;213;g2fabf707f05_1_1348"/>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100"/>
              <a:buFont typeface="Arial"/>
              <a:buNone/>
              <a:defRPr sz="2100" b="0" i="0">
                <a:solidFill>
                  <a:srgbClr val="373939"/>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191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Title_Slide_21">
  <p:cSld name="Title_Slide_21">
    <p:spTree>
      <p:nvGrpSpPr>
        <p:cNvPr id="1" name="Shape 214"/>
        <p:cNvGrpSpPr/>
        <p:nvPr/>
      </p:nvGrpSpPr>
      <p:grpSpPr>
        <a:xfrm>
          <a:off x="0" y="0"/>
          <a:ext cx="0" cy="0"/>
          <a:chOff x="0" y="0"/>
          <a:chExt cx="0" cy="0"/>
        </a:xfrm>
      </p:grpSpPr>
      <p:pic>
        <p:nvPicPr>
          <p:cNvPr id="215" name="Google Shape;215;g2fabf707f05_1_1356"/>
          <p:cNvPicPr preferRelativeResize="0"/>
          <p:nvPr/>
        </p:nvPicPr>
        <p:blipFill rotWithShape="1">
          <a:blip r:embed="rId2">
            <a:alphaModFix/>
          </a:blip>
          <a:srcRect/>
          <a:stretch/>
        </p:blipFill>
        <p:spPr>
          <a:xfrm>
            <a:off x="0" y="0"/>
            <a:ext cx="12192000" cy="4368800"/>
          </a:xfrm>
          <a:prstGeom prst="rect">
            <a:avLst/>
          </a:prstGeom>
          <a:noFill/>
          <a:ln>
            <a:noFill/>
          </a:ln>
        </p:spPr>
      </p:pic>
      <p:pic>
        <p:nvPicPr>
          <p:cNvPr id="216" name="Google Shape;216;g2fabf707f05_1_1356"/>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217" name="Google Shape;217;g2fabf707f05_1_1356"/>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18" name="Google Shape;218;g2fabf707f05_1_1356"/>
          <p:cNvSpPr txBox="1">
            <a:spLocks noGrp="1"/>
          </p:cNvSpPr>
          <p:nvPr>
            <p:ph type="body" idx="2"/>
          </p:nvPr>
        </p:nvSpPr>
        <p:spPr>
          <a:xfrm>
            <a:off x="1159819" y="1643532"/>
            <a:ext cx="7158300" cy="4515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SzPts val="2800"/>
              <a:buFont typeface="Arial"/>
              <a:buNone/>
              <a:defRPr sz="2800" b="1" i="0">
                <a:solidFill>
                  <a:schemeClr val="l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pic>
        <p:nvPicPr>
          <p:cNvPr id="219" name="Google Shape;219;g2fabf707f05_1_1356"/>
          <p:cNvPicPr preferRelativeResize="0"/>
          <p:nvPr/>
        </p:nvPicPr>
        <p:blipFill rotWithShape="1">
          <a:blip r:embed="rId3">
            <a:alphaModFix/>
          </a:blip>
          <a:srcRect/>
          <a:stretch/>
        </p:blipFill>
        <p:spPr>
          <a:xfrm>
            <a:off x="9549725" y="5548544"/>
            <a:ext cx="2147199" cy="1027159"/>
          </a:xfrm>
          <a:prstGeom prst="rect">
            <a:avLst/>
          </a:prstGeom>
          <a:noFill/>
          <a:ln>
            <a:noFill/>
          </a:ln>
        </p:spPr>
      </p:pic>
      <p:sp>
        <p:nvSpPr>
          <p:cNvPr id="220" name="Google Shape;220;g2fabf707f05_1_1356"/>
          <p:cNvSpPr txBox="1"/>
          <p:nvPr/>
        </p:nvSpPr>
        <p:spPr>
          <a:xfrm>
            <a:off x="0" y="6985400"/>
            <a:ext cx="3657600" cy="689700"/>
          </a:xfrm>
          <a:prstGeom prst="rect">
            <a:avLst/>
          </a:prstGeom>
          <a:noFill/>
          <a:ln>
            <a:noFill/>
          </a:ln>
        </p:spPr>
        <p:txBody>
          <a:bodyPr spcFirstLastPara="1" wrap="square" lIns="90000" tIns="90000" rIns="90000" bIns="9000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de-DE" sz="1100" b="1" i="0" u="none" strike="noStrike" cap="none">
                <a:solidFill>
                  <a:schemeClr val="dk1"/>
                </a:solidFill>
                <a:latin typeface="Arial"/>
                <a:ea typeface="Arial"/>
                <a:cs typeface="Arial"/>
                <a:sym typeface="Arial"/>
              </a:rPr>
              <a:t>Copyright</a:t>
            </a:r>
            <a:r>
              <a:rPr lang="de-DE" sz="1100" b="0" i="0" u="none" strike="noStrike" cap="none">
                <a:solidFill>
                  <a:schemeClr val="dk1"/>
                </a:solidFill>
                <a:latin typeface="Arial"/>
                <a:ea typeface="Arial"/>
                <a:cs typeface="Arial"/>
                <a:sym typeface="Arial"/>
              </a:rPr>
              <a:t>© 2019 EMBL</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de-DE" sz="1100" b="0" i="0" u="none" strike="noStrike" cap="none">
                <a:solidFill>
                  <a:schemeClr val="dk1"/>
                </a:solidFill>
                <a:latin typeface="Arial"/>
                <a:ea typeface="Arial"/>
                <a:cs typeface="Arial"/>
                <a:sym typeface="Arial"/>
              </a:rPr>
              <a:t>Credits: Spencer Phillips/EMBL-EBI</a:t>
            </a:r>
            <a:endParaRPr sz="19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de-DE" sz="1100" b="0" i="0" u="none" strike="noStrike" cap="none">
                <a:solidFill>
                  <a:schemeClr val="dk1"/>
                </a:solidFill>
                <a:latin typeface="Arial"/>
                <a:ea typeface="Arial"/>
                <a:cs typeface="Arial"/>
                <a:sym typeface="Arial"/>
              </a:rPr>
              <a:t>Artwork title: Singled out</a:t>
            </a:r>
            <a:endParaRPr sz="1100" b="0" i="0" u="none" strike="noStrike" cap="none">
              <a:solidFill>
                <a:schemeClr val="dk1"/>
              </a:solidFill>
              <a:latin typeface="Arial"/>
              <a:ea typeface="Arial"/>
              <a:cs typeface="Arial"/>
              <a:sym typeface="Arial"/>
            </a:endParaRPr>
          </a:p>
        </p:txBody>
      </p:sp>
      <p:sp>
        <p:nvSpPr>
          <p:cNvPr id="221" name="Google Shape;221;g2fabf707f05_1_1356"/>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100"/>
              <a:buFont typeface="Arial"/>
              <a:buNone/>
              <a:defRPr sz="2100" b="0" i="0">
                <a:solidFill>
                  <a:srgbClr val="373939"/>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1919">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Title_Slide_26">
  <p:cSld name="Title_Slide_26">
    <p:spTree>
      <p:nvGrpSpPr>
        <p:cNvPr id="1" name="Shape 222"/>
        <p:cNvGrpSpPr/>
        <p:nvPr/>
      </p:nvGrpSpPr>
      <p:grpSpPr>
        <a:xfrm>
          <a:off x="0" y="0"/>
          <a:ext cx="0" cy="0"/>
          <a:chOff x="0" y="0"/>
          <a:chExt cx="0" cy="0"/>
        </a:xfrm>
      </p:grpSpPr>
      <p:sp>
        <p:nvSpPr>
          <p:cNvPr id="223" name="Google Shape;223;g2fabf707f05_1_1364"/>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0"/>
              </a:spcBef>
              <a:spcAft>
                <a:spcPts val="0"/>
              </a:spcAft>
              <a:buSzPts val="4000"/>
              <a:buFont typeface="Arial"/>
              <a:buNone/>
              <a:defRPr sz="4000" b="1" i="0">
                <a:solidFill>
                  <a:schemeClr val="dk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24" name="Google Shape;224;g2fabf707f05_1_1364"/>
          <p:cNvSpPr txBox="1">
            <a:spLocks noGrp="1"/>
          </p:cNvSpPr>
          <p:nvPr>
            <p:ph type="body" idx="2"/>
          </p:nvPr>
        </p:nvSpPr>
        <p:spPr>
          <a:xfrm>
            <a:off x="1159819" y="1802600"/>
            <a:ext cx="7158300" cy="451500"/>
          </a:xfrm>
          <a:prstGeom prst="rect">
            <a:avLst/>
          </a:prstGeom>
          <a:no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300"/>
              <a:buFont typeface="Arial"/>
              <a:buNone/>
              <a:defRPr sz="2300" b="0" i="0">
                <a:solidFill>
                  <a:schemeClr val="dk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pic>
        <p:nvPicPr>
          <p:cNvPr id="225" name="Google Shape;225;g2fabf707f05_1_1364"/>
          <p:cNvPicPr preferRelativeResize="0"/>
          <p:nvPr/>
        </p:nvPicPr>
        <p:blipFill rotWithShape="1">
          <a:blip r:embed="rId2">
            <a:alphaModFix/>
          </a:blip>
          <a:srcRect/>
          <a:stretch/>
        </p:blipFill>
        <p:spPr>
          <a:xfrm>
            <a:off x="9478196" y="296787"/>
            <a:ext cx="2147199" cy="1027159"/>
          </a:xfrm>
          <a:prstGeom prst="rect">
            <a:avLst/>
          </a:prstGeom>
          <a:noFill/>
          <a:ln>
            <a:noFill/>
          </a:ln>
        </p:spPr>
      </p:pic>
      <p:sp>
        <p:nvSpPr>
          <p:cNvPr id="226" name="Google Shape;226;g2fabf707f05_1_1364"/>
          <p:cNvSpPr>
            <a:spLocks noGrp="1"/>
          </p:cNvSpPr>
          <p:nvPr>
            <p:ph type="pic" idx="3"/>
          </p:nvPr>
        </p:nvSpPr>
        <p:spPr>
          <a:xfrm>
            <a:off x="0" y="2492375"/>
            <a:ext cx="12192000" cy="4365600"/>
          </a:xfrm>
          <a:prstGeom prst="rect">
            <a:avLst/>
          </a:prstGeom>
          <a:noFill/>
          <a:ln>
            <a:noFill/>
          </a:ln>
        </p:spPr>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157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_Slide_27">
  <p:cSld name="Title_Slide_27">
    <p:spTree>
      <p:nvGrpSpPr>
        <p:cNvPr id="1" name="Shape 227"/>
        <p:cNvGrpSpPr/>
        <p:nvPr/>
      </p:nvGrpSpPr>
      <p:grpSpPr>
        <a:xfrm>
          <a:off x="0" y="0"/>
          <a:ext cx="0" cy="0"/>
          <a:chOff x="0" y="0"/>
          <a:chExt cx="0" cy="0"/>
        </a:xfrm>
      </p:grpSpPr>
      <p:sp>
        <p:nvSpPr>
          <p:cNvPr id="228" name="Google Shape;228;g2fabf707f05_1_1369"/>
          <p:cNvSpPr>
            <a:spLocks noGrp="1"/>
          </p:cNvSpPr>
          <p:nvPr>
            <p:ph type="pic" idx="2"/>
          </p:nvPr>
        </p:nvSpPr>
        <p:spPr>
          <a:xfrm>
            <a:off x="0" y="1"/>
            <a:ext cx="12192000" cy="6164400"/>
          </a:xfrm>
          <a:prstGeom prst="rect">
            <a:avLst/>
          </a:prstGeom>
          <a:noFill/>
          <a:ln>
            <a:noFill/>
          </a:ln>
        </p:spPr>
      </p:sp>
      <p:sp>
        <p:nvSpPr>
          <p:cNvPr id="229" name="Google Shape;229;g2fabf707f05_1_1369"/>
          <p:cNvSpPr/>
          <p:nvPr/>
        </p:nvSpPr>
        <p:spPr>
          <a:xfrm>
            <a:off x="0" y="6165849"/>
            <a:ext cx="12192000" cy="692100"/>
          </a:xfrm>
          <a:prstGeom prst="rect">
            <a:avLst/>
          </a:prstGeom>
          <a:solidFill>
            <a:schemeClr val="l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500"/>
              <a:buFont typeface="Arial"/>
              <a:buNone/>
            </a:pPr>
            <a:endParaRPr sz="1500" b="0" i="0" u="none" strike="noStrike" cap="none">
              <a:solidFill>
                <a:schemeClr val="accent3"/>
              </a:solidFill>
              <a:latin typeface="Arial"/>
              <a:ea typeface="Arial"/>
              <a:cs typeface="Arial"/>
              <a:sym typeface="Arial"/>
            </a:endParaRPr>
          </a:p>
        </p:txBody>
      </p:sp>
      <p:sp>
        <p:nvSpPr>
          <p:cNvPr id="230" name="Google Shape;230;g2fabf707f05_1_1369"/>
          <p:cNvSpPr txBox="1">
            <a:spLocks noGrp="1"/>
          </p:cNvSpPr>
          <p:nvPr>
            <p:ph type="body" idx="1"/>
          </p:nvPr>
        </p:nvSpPr>
        <p:spPr>
          <a:xfrm>
            <a:off x="0" y="2273644"/>
            <a:ext cx="10316100" cy="772800"/>
          </a:xfrm>
          <a:prstGeom prst="rect">
            <a:avLst/>
          </a:prstGeom>
          <a:solidFill>
            <a:schemeClr val="lt1"/>
          </a:solidFill>
          <a:ln>
            <a:noFill/>
          </a:ln>
        </p:spPr>
        <p:txBody>
          <a:bodyPr spcFirstLastPara="1" wrap="square" lIns="0" tIns="96000" rIns="0" bIns="0" anchor="t" anchorCtr="0">
            <a:noAutofit/>
          </a:bodyPr>
          <a:lstStyle>
            <a:lvl1pPr marL="457200" lvl="0" indent="-228600" algn="l">
              <a:lnSpc>
                <a:spcPct val="100000"/>
              </a:lnSpc>
              <a:spcBef>
                <a:spcPts val="400"/>
              </a:spcBef>
              <a:spcAft>
                <a:spcPts val="0"/>
              </a:spcAft>
              <a:buSzPts val="2300"/>
              <a:buFont typeface="Arial"/>
              <a:buNone/>
              <a:defRPr sz="2300" b="0" i="0">
                <a:solidFill>
                  <a:schemeClr val="dk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31" name="Google Shape;231;g2fabf707f05_1_1369"/>
          <p:cNvSpPr txBox="1">
            <a:spLocks noGrp="1"/>
          </p:cNvSpPr>
          <p:nvPr>
            <p:ph type="body" idx="3"/>
          </p:nvPr>
        </p:nvSpPr>
        <p:spPr>
          <a:xfrm>
            <a:off x="0" y="1482344"/>
            <a:ext cx="10316100" cy="842100"/>
          </a:xfrm>
          <a:prstGeom prst="rect">
            <a:avLst/>
          </a:prstGeom>
          <a:solidFill>
            <a:schemeClr val="lt1"/>
          </a:solidFill>
          <a:ln>
            <a:noFill/>
          </a:ln>
        </p:spPr>
        <p:txBody>
          <a:bodyPr spcFirstLastPara="1" wrap="square" lIns="0" tIns="96000" rIns="0" bIns="0" anchor="b" anchorCtr="0">
            <a:noAutofit/>
          </a:bodyPr>
          <a:lstStyle>
            <a:lvl1pPr marL="457200" lvl="0" indent="-228600" algn="l">
              <a:lnSpc>
                <a:spcPct val="100000"/>
              </a:lnSpc>
              <a:spcBef>
                <a:spcPts val="800"/>
              </a:spcBef>
              <a:spcAft>
                <a:spcPts val="0"/>
              </a:spcAft>
              <a:buSzPts val="4000"/>
              <a:buFont typeface="Arial"/>
              <a:buNone/>
              <a:defRPr sz="4000" b="0" i="0">
                <a:solidFill>
                  <a:schemeClr val="accent1"/>
                </a:solidFill>
                <a:latin typeface="Arial"/>
                <a:ea typeface="Arial"/>
                <a:cs typeface="Arial"/>
                <a:sym typeface="Arial"/>
              </a:defRPr>
            </a:lvl1pPr>
            <a:lvl2pPr marL="914400" lvl="1" indent="-228600" algn="l">
              <a:lnSpc>
                <a:spcPct val="100000"/>
              </a:lnSpc>
              <a:spcBef>
                <a:spcPts val="400"/>
              </a:spcBef>
              <a:spcAft>
                <a:spcPts val="0"/>
              </a:spcAft>
              <a:buSzPts val="1900"/>
              <a:buFont typeface="Arial"/>
              <a:buNone/>
              <a:defRPr/>
            </a:lvl2pPr>
            <a:lvl3pPr marL="1371600" lvl="2" indent="-228600" algn="l">
              <a:lnSpc>
                <a:spcPct val="100000"/>
              </a:lnSpc>
              <a:spcBef>
                <a:spcPts val="500"/>
              </a:spcBef>
              <a:spcAft>
                <a:spcPts val="0"/>
              </a:spcAft>
              <a:buSzPts val="2700"/>
              <a:buFont typeface="Arial"/>
              <a:buNone/>
              <a:defRPr/>
            </a:lvl3pPr>
            <a:lvl4pPr marL="1828800" lvl="3" indent="-228600" algn="l">
              <a:lnSpc>
                <a:spcPct val="100000"/>
              </a:lnSpc>
              <a:spcBef>
                <a:spcPts val="500"/>
              </a:spcBef>
              <a:spcAft>
                <a:spcPts val="0"/>
              </a:spcAft>
              <a:buSzPts val="2700"/>
              <a:buFont typeface="Arial"/>
              <a:buNone/>
              <a:defRPr/>
            </a:lvl4pPr>
            <a:lvl5pPr marL="2286000" lvl="4" indent="-228600" algn="l">
              <a:lnSpc>
                <a:spcPct val="100000"/>
              </a:lnSpc>
              <a:spcBef>
                <a:spcPts val="500"/>
              </a:spcBef>
              <a:spcAft>
                <a:spcPts val="0"/>
              </a:spcAft>
              <a:buSzPts val="2700"/>
              <a:buFont typeface="Arial"/>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1919">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Elements_2">
  <p:cSld name="Two Elements_2">
    <p:spTree>
      <p:nvGrpSpPr>
        <p:cNvPr id="1" name="Shape 232"/>
        <p:cNvGrpSpPr/>
        <p:nvPr/>
      </p:nvGrpSpPr>
      <p:grpSpPr>
        <a:xfrm>
          <a:off x="0" y="0"/>
          <a:ext cx="0" cy="0"/>
          <a:chOff x="0" y="0"/>
          <a:chExt cx="0" cy="0"/>
        </a:xfrm>
      </p:grpSpPr>
      <p:sp>
        <p:nvSpPr>
          <p:cNvPr id="233" name="Google Shape;233;g2fabf707f05_1_1379"/>
          <p:cNvSpPr txBox="1">
            <a:spLocks noGrp="1"/>
          </p:cNvSpPr>
          <p:nvPr>
            <p:ph type="body" idx="1"/>
          </p:nvPr>
        </p:nvSpPr>
        <p:spPr>
          <a:xfrm>
            <a:off x="6108703" y="1162577"/>
            <a:ext cx="5592300" cy="5005500"/>
          </a:xfrm>
          <a:prstGeom prst="rect">
            <a:avLst/>
          </a:prstGeom>
          <a:noFill/>
          <a:ln>
            <a:noFill/>
          </a:ln>
        </p:spPr>
        <p:txBody>
          <a:bodyPr spcFirstLastPara="1" wrap="square" lIns="0" tIns="96000" rIns="0" bIns="0" anchor="t" anchorCtr="0">
            <a:noAutofit/>
          </a:bodyPr>
          <a:lstStyle>
            <a:lvl1pPr marL="457200" lvl="0" indent="-374650" algn="l">
              <a:lnSpc>
                <a:spcPct val="100000"/>
              </a:lnSpc>
              <a:spcBef>
                <a:spcPts val="400"/>
              </a:spcBef>
              <a:spcAft>
                <a:spcPts val="0"/>
              </a:spcAft>
              <a:buClr>
                <a:srgbClr val="529A43"/>
              </a:buClr>
              <a:buSzPts val="2300"/>
              <a:buFont typeface="Arial"/>
              <a:buChar char="•"/>
              <a:defRPr sz="2300">
                <a:solidFill>
                  <a:srgbClr val="000000"/>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34" name="Google Shape;234;g2fabf707f05_1_1379"/>
          <p:cNvSpPr txBox="1">
            <a:spLocks noGrp="1"/>
          </p:cNvSpPr>
          <p:nvPr>
            <p:ph type="body" idx="2"/>
          </p:nvPr>
        </p:nvSpPr>
        <p:spPr>
          <a:xfrm>
            <a:off x="482072" y="1162579"/>
            <a:ext cx="5613900" cy="5014500"/>
          </a:xfrm>
          <a:prstGeom prst="rect">
            <a:avLst/>
          </a:prstGeom>
          <a:noFill/>
          <a:ln>
            <a:noFill/>
          </a:ln>
        </p:spPr>
        <p:txBody>
          <a:bodyPr spcFirstLastPara="1" wrap="square" lIns="0" tIns="96000" rIns="0" bIns="0" anchor="t" anchorCtr="0">
            <a:noAutofit/>
          </a:bodyPr>
          <a:lstStyle>
            <a:lvl1pPr marL="457200" lvl="0" indent="-374650" algn="l">
              <a:lnSpc>
                <a:spcPct val="100000"/>
              </a:lnSpc>
              <a:spcBef>
                <a:spcPts val="400"/>
              </a:spcBef>
              <a:spcAft>
                <a:spcPts val="0"/>
              </a:spcAft>
              <a:buClr>
                <a:srgbClr val="529A43"/>
              </a:buClr>
              <a:buSzPts val="2300"/>
              <a:buFont typeface="Arial"/>
              <a:buChar char="•"/>
              <a:defRPr sz="2300">
                <a:solidFill>
                  <a:schemeClr val="dk1"/>
                </a:solidFill>
              </a:defRPr>
            </a:lvl1pPr>
            <a:lvl2pPr marL="914400" lvl="1" indent="-349250" algn="l">
              <a:lnSpc>
                <a:spcPct val="100000"/>
              </a:lnSpc>
              <a:spcBef>
                <a:spcPts val="400"/>
              </a:spcBef>
              <a:spcAft>
                <a:spcPts val="0"/>
              </a:spcAft>
              <a:buClr>
                <a:srgbClr val="529A43"/>
              </a:buClr>
              <a:buSzPts val="1900"/>
              <a:buChar char="•"/>
              <a:defRPr sz="1900">
                <a:solidFill>
                  <a:schemeClr val="dk1"/>
                </a:solidFill>
              </a:defRPr>
            </a:lvl2pPr>
            <a:lvl3pPr marL="1371600" lvl="2" indent="-228600" algn="l">
              <a:lnSpc>
                <a:spcPct val="100000"/>
              </a:lnSpc>
              <a:spcBef>
                <a:spcPts val="500"/>
              </a:spcBef>
              <a:spcAft>
                <a:spcPts val="0"/>
              </a:spcAft>
              <a:buClr>
                <a:srgbClr val="529A43"/>
              </a:buClr>
              <a:buSzPts val="2700"/>
              <a:buNone/>
              <a:defRPr>
                <a:solidFill>
                  <a:schemeClr val="accent4"/>
                </a:solidFill>
              </a:defRPr>
            </a:lvl3pPr>
            <a:lvl4pPr marL="1828800" lvl="3" indent="-400050" algn="l">
              <a:lnSpc>
                <a:spcPct val="100000"/>
              </a:lnSpc>
              <a:spcBef>
                <a:spcPts val="500"/>
              </a:spcBef>
              <a:spcAft>
                <a:spcPts val="0"/>
              </a:spcAft>
              <a:buClr>
                <a:srgbClr val="529A43"/>
              </a:buClr>
              <a:buSzPts val="2700"/>
              <a:buChar char="•"/>
              <a:defRPr>
                <a:solidFill>
                  <a:schemeClr val="accent4"/>
                </a:solidFill>
              </a:defRPr>
            </a:lvl4pPr>
            <a:lvl5pPr marL="2286000" lvl="4" indent="-400050" algn="l">
              <a:lnSpc>
                <a:spcPct val="100000"/>
              </a:lnSpc>
              <a:spcBef>
                <a:spcPts val="500"/>
              </a:spcBef>
              <a:spcAft>
                <a:spcPts val="0"/>
              </a:spcAft>
              <a:buClr>
                <a:srgbClr val="529A43"/>
              </a:buClr>
              <a:buSzPts val="2700"/>
              <a:buChar char="•"/>
              <a:defRPr>
                <a:solidFill>
                  <a:schemeClr val="accent4"/>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pic>
        <p:nvPicPr>
          <p:cNvPr id="235" name="Google Shape;235;g2fabf707f05_1_1379"/>
          <p:cNvPicPr preferRelativeResize="0"/>
          <p:nvPr/>
        </p:nvPicPr>
        <p:blipFill rotWithShape="1">
          <a:blip r:embed="rId2">
            <a:alphaModFix/>
          </a:blip>
          <a:srcRect/>
          <a:stretch/>
        </p:blipFill>
        <p:spPr>
          <a:xfrm>
            <a:off x="10573305" y="6218636"/>
            <a:ext cx="1237569" cy="592018"/>
          </a:xfrm>
          <a:prstGeom prst="rect">
            <a:avLst/>
          </a:prstGeom>
          <a:noFill/>
          <a:ln>
            <a:noFill/>
          </a:ln>
        </p:spPr>
      </p:pic>
      <p:sp>
        <p:nvSpPr>
          <p:cNvPr id="236" name="Google Shape;236;g2fabf707f05_1_1379"/>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Elements_3">
  <p:cSld name="Two Elements_3">
    <p:spTree>
      <p:nvGrpSpPr>
        <p:cNvPr id="1" name="Shape 237"/>
        <p:cNvGrpSpPr/>
        <p:nvPr/>
      </p:nvGrpSpPr>
      <p:grpSpPr>
        <a:xfrm>
          <a:off x="0" y="0"/>
          <a:ext cx="0" cy="0"/>
          <a:chOff x="0" y="0"/>
          <a:chExt cx="0" cy="0"/>
        </a:xfrm>
      </p:grpSpPr>
      <p:sp>
        <p:nvSpPr>
          <p:cNvPr id="238" name="Google Shape;238;g2fabf707f05_1_1384"/>
          <p:cNvSpPr txBox="1">
            <a:spLocks noGrp="1"/>
          </p:cNvSpPr>
          <p:nvPr>
            <p:ph type="body" idx="1"/>
          </p:nvPr>
        </p:nvSpPr>
        <p:spPr>
          <a:xfrm>
            <a:off x="1" y="1160461"/>
            <a:ext cx="4222800" cy="5011500"/>
          </a:xfrm>
          <a:prstGeom prst="rect">
            <a:avLst/>
          </a:prstGeom>
          <a:solidFill>
            <a:schemeClr val="accent1"/>
          </a:solidFill>
          <a:ln>
            <a:noFill/>
          </a:ln>
        </p:spPr>
        <p:txBody>
          <a:bodyPr spcFirstLastPara="1" wrap="square" lIns="0" tIns="96000" rIns="0" bIns="0" anchor="ctr" anchorCtr="0">
            <a:noAutofit/>
          </a:bodyPr>
          <a:lstStyle>
            <a:lvl1pPr marL="457200" marR="0" lvl="0" indent="-228600" algn="l">
              <a:lnSpc>
                <a:spcPct val="100000"/>
              </a:lnSpc>
              <a:spcBef>
                <a:spcPts val="300"/>
              </a:spcBef>
              <a:spcAft>
                <a:spcPts val="0"/>
              </a:spcAft>
              <a:buClr>
                <a:srgbClr val="529A43"/>
              </a:buClr>
              <a:buSzPts val="1600"/>
              <a:buFont typeface="Arial"/>
              <a:buNone/>
              <a:defRPr sz="1600">
                <a:solidFill>
                  <a:schemeClr val="lt1"/>
                </a:solidFill>
              </a:defRPr>
            </a:lvl1pPr>
            <a:lvl2pPr marL="914400" lvl="1" indent="-330200" algn="l">
              <a:lnSpc>
                <a:spcPct val="100000"/>
              </a:lnSpc>
              <a:spcBef>
                <a:spcPts val="300"/>
              </a:spcBef>
              <a:spcAft>
                <a:spcPts val="0"/>
              </a:spcAft>
              <a:buClr>
                <a:srgbClr val="529A43"/>
              </a:buClr>
              <a:buSzPts val="1600"/>
              <a:buChar char="•"/>
              <a:defRPr sz="1600">
                <a:solidFill>
                  <a:schemeClr val="lt1"/>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39" name="Google Shape;239;g2fabf707f05_1_1384"/>
          <p:cNvSpPr txBox="1">
            <a:spLocks noGrp="1"/>
          </p:cNvSpPr>
          <p:nvPr>
            <p:ph type="body" idx="2"/>
          </p:nvPr>
        </p:nvSpPr>
        <p:spPr>
          <a:xfrm>
            <a:off x="4222752" y="1160463"/>
            <a:ext cx="7969200" cy="5011500"/>
          </a:xfrm>
          <a:prstGeom prst="rect">
            <a:avLst/>
          </a:prstGeom>
          <a:solidFill>
            <a:srgbClr val="F2F2F2"/>
          </a:solidFill>
          <a:ln>
            <a:noFill/>
          </a:ln>
        </p:spPr>
        <p:txBody>
          <a:bodyPr spcFirstLastPara="1" wrap="square" lIns="0" tIns="96000" rIns="0" bIns="0" anchor="ctr" anchorCtr="0">
            <a:noAutofit/>
          </a:bodyPr>
          <a:lstStyle>
            <a:lvl1pPr marL="457200" lvl="0" indent="-330200" algn="l">
              <a:lnSpc>
                <a:spcPct val="100000"/>
              </a:lnSpc>
              <a:spcBef>
                <a:spcPts val="300"/>
              </a:spcBef>
              <a:spcAft>
                <a:spcPts val="0"/>
              </a:spcAft>
              <a:buClr>
                <a:srgbClr val="529A43"/>
              </a:buClr>
              <a:buSzPts val="1600"/>
              <a:buFont typeface="Arial"/>
              <a:buChar char="•"/>
              <a:defRPr sz="1600">
                <a:solidFill>
                  <a:srgbClr val="000000"/>
                </a:solidFill>
              </a:defRPr>
            </a:lvl1pPr>
            <a:lvl2pPr marL="914400" lvl="1" indent="-323850" algn="l">
              <a:lnSpc>
                <a:spcPct val="100000"/>
              </a:lnSpc>
              <a:spcBef>
                <a:spcPts val="300"/>
              </a:spcBef>
              <a:spcAft>
                <a:spcPts val="0"/>
              </a:spcAft>
              <a:buClr>
                <a:srgbClr val="529A43"/>
              </a:buClr>
              <a:buSzPts val="1500"/>
              <a:buChar char="•"/>
              <a:defRPr sz="15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40" name="Google Shape;240;g2fabf707f05_1_1384"/>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wo Elements_6">
  <p:cSld name="Two Elements_6">
    <p:spTree>
      <p:nvGrpSpPr>
        <p:cNvPr id="1" name="Shape 241"/>
        <p:cNvGrpSpPr/>
        <p:nvPr/>
      </p:nvGrpSpPr>
      <p:grpSpPr>
        <a:xfrm>
          <a:off x="0" y="0"/>
          <a:ext cx="0" cy="0"/>
          <a:chOff x="0" y="0"/>
          <a:chExt cx="0" cy="0"/>
        </a:xfrm>
      </p:grpSpPr>
      <p:sp>
        <p:nvSpPr>
          <p:cNvPr id="242" name="Google Shape;242;g2fabf707f05_1_1388"/>
          <p:cNvSpPr txBox="1">
            <a:spLocks noGrp="1"/>
          </p:cNvSpPr>
          <p:nvPr>
            <p:ph type="body" idx="1"/>
          </p:nvPr>
        </p:nvSpPr>
        <p:spPr>
          <a:xfrm>
            <a:off x="7969253" y="1160461"/>
            <a:ext cx="4222800" cy="5011500"/>
          </a:xfrm>
          <a:prstGeom prst="rect">
            <a:avLst/>
          </a:prstGeom>
          <a:solidFill>
            <a:schemeClr val="lt2"/>
          </a:solidFill>
          <a:ln>
            <a:noFill/>
          </a:ln>
        </p:spPr>
        <p:txBody>
          <a:bodyPr spcFirstLastPara="1" wrap="square" lIns="0" tIns="96000" rIns="0" bIns="0" anchor="ctr" anchorCtr="0">
            <a:noAutofit/>
          </a:bodyPr>
          <a:lstStyle>
            <a:lvl1pPr marL="457200" lvl="0" indent="-228600" algn="l">
              <a:lnSpc>
                <a:spcPct val="100000"/>
              </a:lnSpc>
              <a:spcBef>
                <a:spcPts val="300"/>
              </a:spcBef>
              <a:spcAft>
                <a:spcPts val="0"/>
              </a:spcAft>
              <a:buClr>
                <a:srgbClr val="529A43"/>
              </a:buClr>
              <a:buSzPts val="1600"/>
              <a:buFont typeface="Arial"/>
              <a:buNone/>
              <a:defRPr sz="1600">
                <a:solidFill>
                  <a:schemeClr val="lt1"/>
                </a:solidFill>
              </a:defRPr>
            </a:lvl1pPr>
            <a:lvl2pPr marL="914400" lvl="1" indent="-330200" algn="l">
              <a:lnSpc>
                <a:spcPct val="100000"/>
              </a:lnSpc>
              <a:spcBef>
                <a:spcPts val="300"/>
              </a:spcBef>
              <a:spcAft>
                <a:spcPts val="0"/>
              </a:spcAft>
              <a:buClr>
                <a:srgbClr val="529A43"/>
              </a:buClr>
              <a:buSzPts val="1600"/>
              <a:buChar char="•"/>
              <a:defRPr sz="1600">
                <a:solidFill>
                  <a:schemeClr val="lt1"/>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43" name="Google Shape;243;g2fabf707f05_1_1388"/>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244" name="Google Shape;244;g2fabf707f05_1_1388"/>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245" name="Google Shape;245;g2fabf707f05_1_1388"/>
          <p:cNvSpPr txBox="1">
            <a:spLocks noGrp="1"/>
          </p:cNvSpPr>
          <p:nvPr>
            <p:ph type="body" idx="2"/>
          </p:nvPr>
        </p:nvSpPr>
        <p:spPr>
          <a:xfrm>
            <a:off x="3" y="1160463"/>
            <a:ext cx="7969200" cy="5011500"/>
          </a:xfrm>
          <a:prstGeom prst="rect">
            <a:avLst/>
          </a:prstGeom>
          <a:solidFill>
            <a:srgbClr val="F2F2F2"/>
          </a:solidFill>
          <a:ln>
            <a:noFill/>
          </a:ln>
        </p:spPr>
        <p:txBody>
          <a:bodyPr spcFirstLastPara="1" wrap="square" lIns="0" tIns="96000" rIns="0" bIns="0" anchor="ctr" anchorCtr="0">
            <a:noAutofit/>
          </a:bodyPr>
          <a:lstStyle>
            <a:lvl1pPr marL="457200" lvl="0" indent="-330200" algn="l">
              <a:lnSpc>
                <a:spcPct val="100000"/>
              </a:lnSpc>
              <a:spcBef>
                <a:spcPts val="300"/>
              </a:spcBef>
              <a:spcAft>
                <a:spcPts val="0"/>
              </a:spcAft>
              <a:buClr>
                <a:srgbClr val="529A43"/>
              </a:buClr>
              <a:buSzPts val="1600"/>
              <a:buFont typeface="Arial"/>
              <a:buChar char="•"/>
              <a:defRPr sz="1600">
                <a:solidFill>
                  <a:srgbClr val="000000"/>
                </a:solidFill>
              </a:defRPr>
            </a:lvl1pPr>
            <a:lvl2pPr marL="914400" lvl="1" indent="-323850" algn="l">
              <a:lnSpc>
                <a:spcPct val="100000"/>
              </a:lnSpc>
              <a:spcBef>
                <a:spcPts val="300"/>
              </a:spcBef>
              <a:spcAft>
                <a:spcPts val="0"/>
              </a:spcAft>
              <a:buClr>
                <a:srgbClr val="529A43"/>
              </a:buClr>
              <a:buSzPts val="1500"/>
              <a:buChar char="•"/>
              <a:defRPr sz="15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46" name="Google Shape;246;g2fabf707f05_1_1388"/>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247" name="Google Shape;247;g2fabf707f05_1_1388"/>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_And_Elements_grey">
  <p:cSld name="Title_And_Elements_grey">
    <p:spTree>
      <p:nvGrpSpPr>
        <p:cNvPr id="1" name="Shape 31"/>
        <p:cNvGrpSpPr/>
        <p:nvPr/>
      </p:nvGrpSpPr>
      <p:grpSpPr>
        <a:xfrm>
          <a:off x="0" y="0"/>
          <a:ext cx="0" cy="0"/>
          <a:chOff x="0" y="0"/>
          <a:chExt cx="0" cy="0"/>
        </a:xfrm>
      </p:grpSpPr>
      <p:sp>
        <p:nvSpPr>
          <p:cNvPr id="32" name="Google Shape;32;g2fabf707f05_1_1179"/>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3" name="Google Shape;33;g2fabf707f05_1_1179"/>
          <p:cNvSpPr/>
          <p:nvPr/>
        </p:nvSpPr>
        <p:spPr>
          <a:xfrm>
            <a:off x="0" y="1172633"/>
            <a:ext cx="12192000" cy="4979700"/>
          </a:xfrm>
          <a:prstGeom prst="rect">
            <a:avLst/>
          </a:prstGeom>
          <a:solidFill>
            <a:srgbClr val="F2F2F2"/>
          </a:solidFill>
          <a:ln>
            <a:noFill/>
          </a:ln>
        </p:spPr>
        <p:txBody>
          <a:bodyPr spcFirstLastPara="1" wrap="square" lIns="121900" tIns="60975" rIns="121900" bIns="60975" anchor="t" anchorCtr="0">
            <a:noAutofit/>
          </a:bodyPr>
          <a:lstStyle/>
          <a:p>
            <a:pPr marL="0" marR="0" lvl="0" indent="0" algn="l" rtl="0">
              <a:lnSpc>
                <a:spcPct val="100000"/>
              </a:lnSpc>
              <a:spcBef>
                <a:spcPts val="0"/>
              </a:spcBef>
              <a:spcAft>
                <a:spcPts val="0"/>
              </a:spcAft>
              <a:buClr>
                <a:schemeClr val="dk1"/>
              </a:buClr>
              <a:buSzPts val="3200"/>
              <a:buFont typeface="Arial"/>
              <a:buNone/>
            </a:pPr>
            <a:endParaRPr sz="3200" b="0" i="0" u="none" strike="noStrike" cap="none">
              <a:solidFill>
                <a:schemeClr val="dk1"/>
              </a:solidFill>
              <a:latin typeface="Franklin Gothic"/>
              <a:ea typeface="Franklin Gothic"/>
              <a:cs typeface="Franklin Gothic"/>
              <a:sym typeface="Franklin Gothic"/>
            </a:endParaRPr>
          </a:p>
        </p:txBody>
      </p:sp>
      <p:sp>
        <p:nvSpPr>
          <p:cNvPr id="34" name="Google Shape;34;g2fabf707f05_1_1179"/>
          <p:cNvSpPr txBox="1">
            <a:spLocks noGrp="1"/>
          </p:cNvSpPr>
          <p:nvPr>
            <p:ph type="body" idx="1"/>
          </p:nvPr>
        </p:nvSpPr>
        <p:spPr>
          <a:xfrm>
            <a:off x="450851" y="1186432"/>
            <a:ext cx="11269500" cy="4948800"/>
          </a:xfrm>
          <a:prstGeom prst="rect">
            <a:avLst/>
          </a:prstGeom>
          <a:noFill/>
          <a:ln>
            <a:noFill/>
          </a:ln>
        </p:spPr>
        <p:txBody>
          <a:bodyPr spcFirstLastPara="1" wrap="square" lIns="0" tIns="60925" rIns="121900" bIns="60925" anchor="t" anchorCtr="0">
            <a:noAutofit/>
          </a:bodyPr>
          <a:lstStyle>
            <a:lvl1pPr marL="457200" lvl="0" indent="-381000" algn="l">
              <a:lnSpc>
                <a:spcPct val="90000"/>
              </a:lnSpc>
              <a:spcBef>
                <a:spcPts val="1100"/>
              </a:spcBef>
              <a:spcAft>
                <a:spcPts val="0"/>
              </a:spcAft>
              <a:buSzPts val="2400"/>
              <a:buChar char="•"/>
              <a:defRPr/>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5" name="Google Shape;35;g2fabf707f05_1_1179"/>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36" name="Google Shape;36;g2fabf707f05_1_1179"/>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7" name="Google Shape;37;g2fabf707f05_1_1179"/>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hree Elements_2">
  <p:cSld name="Three Elements_2">
    <p:spTree>
      <p:nvGrpSpPr>
        <p:cNvPr id="1" name="Shape 248"/>
        <p:cNvGrpSpPr/>
        <p:nvPr/>
      </p:nvGrpSpPr>
      <p:grpSpPr>
        <a:xfrm>
          <a:off x="0" y="0"/>
          <a:ext cx="0" cy="0"/>
          <a:chOff x="0" y="0"/>
          <a:chExt cx="0" cy="0"/>
        </a:xfrm>
      </p:grpSpPr>
      <p:sp>
        <p:nvSpPr>
          <p:cNvPr id="249" name="Google Shape;249;g2fabf707f05_1_1395"/>
          <p:cNvSpPr txBox="1">
            <a:spLocks noGrp="1"/>
          </p:cNvSpPr>
          <p:nvPr>
            <p:ph type="body" idx="1"/>
          </p:nvPr>
        </p:nvSpPr>
        <p:spPr>
          <a:xfrm>
            <a:off x="7969252" y="1160464"/>
            <a:ext cx="4222800" cy="2498400"/>
          </a:xfrm>
          <a:prstGeom prst="rect">
            <a:avLst/>
          </a:prstGeom>
          <a:solidFill>
            <a:schemeClr val="lt2"/>
          </a:solidFill>
          <a:ln>
            <a:noFill/>
          </a:ln>
        </p:spPr>
        <p:txBody>
          <a:bodyPr spcFirstLastPara="1" wrap="square" lIns="0" tIns="96000" rIns="0" bIns="0" anchor="ctr" anchorCtr="0">
            <a:noAutofit/>
          </a:bodyPr>
          <a:lstStyle>
            <a:lvl1pPr marL="457200" marR="0" lvl="0" indent="-228600" algn="ctr">
              <a:lnSpc>
                <a:spcPct val="100000"/>
              </a:lnSpc>
              <a:spcBef>
                <a:spcPts val="300"/>
              </a:spcBef>
              <a:spcAft>
                <a:spcPts val="0"/>
              </a:spcAft>
              <a:buClr>
                <a:srgbClr val="529A43"/>
              </a:buClr>
              <a:buSzPts val="1600"/>
              <a:buFont typeface="Arial"/>
              <a:buNone/>
              <a:defRPr sz="1600">
                <a:solidFill>
                  <a:schemeClr val="lt1"/>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50" name="Google Shape;250;g2fabf707f05_1_1395"/>
          <p:cNvSpPr txBox="1">
            <a:spLocks noGrp="1"/>
          </p:cNvSpPr>
          <p:nvPr>
            <p:ph type="body" idx="2"/>
          </p:nvPr>
        </p:nvSpPr>
        <p:spPr>
          <a:xfrm>
            <a:off x="3" y="1160463"/>
            <a:ext cx="7969200" cy="5011500"/>
          </a:xfrm>
          <a:prstGeom prst="rect">
            <a:avLst/>
          </a:prstGeom>
          <a:solidFill>
            <a:srgbClr val="F2F2F2"/>
          </a:solidFill>
          <a:ln>
            <a:noFill/>
          </a:ln>
        </p:spPr>
        <p:txBody>
          <a:bodyPr spcFirstLastPara="1" wrap="square" lIns="0" tIns="96000" rIns="0" bIns="0" anchor="ctr" anchorCtr="0">
            <a:noAutofit/>
          </a:bodyPr>
          <a:lstStyle>
            <a:lvl1pPr marL="457200" lvl="0" indent="-330200" algn="l">
              <a:lnSpc>
                <a:spcPct val="100000"/>
              </a:lnSpc>
              <a:spcBef>
                <a:spcPts val="300"/>
              </a:spcBef>
              <a:spcAft>
                <a:spcPts val="0"/>
              </a:spcAft>
              <a:buClr>
                <a:srgbClr val="529A43"/>
              </a:buClr>
              <a:buSzPts val="1600"/>
              <a:buFont typeface="Arial"/>
              <a:buChar char="•"/>
              <a:defRPr sz="1600">
                <a:solidFill>
                  <a:srgbClr val="000000"/>
                </a:solidFill>
              </a:defRPr>
            </a:lvl1pPr>
            <a:lvl2pPr marL="914400" lvl="1" indent="-323850" algn="l">
              <a:lnSpc>
                <a:spcPct val="100000"/>
              </a:lnSpc>
              <a:spcBef>
                <a:spcPts val="300"/>
              </a:spcBef>
              <a:spcAft>
                <a:spcPts val="0"/>
              </a:spcAft>
              <a:buClr>
                <a:srgbClr val="529A43"/>
              </a:buClr>
              <a:buSzPts val="1500"/>
              <a:buChar char="•"/>
              <a:defRPr sz="15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51" name="Google Shape;251;g2fabf707f05_1_1395"/>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252" name="Google Shape;252;g2fabf707f05_1_1395"/>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253" name="Google Shape;253;g2fabf707f05_1_1395"/>
          <p:cNvSpPr txBox="1">
            <a:spLocks noGrp="1"/>
          </p:cNvSpPr>
          <p:nvPr>
            <p:ph type="body" idx="3"/>
          </p:nvPr>
        </p:nvSpPr>
        <p:spPr>
          <a:xfrm>
            <a:off x="7969252" y="3673801"/>
            <a:ext cx="4222800" cy="2498400"/>
          </a:xfrm>
          <a:prstGeom prst="rect">
            <a:avLst/>
          </a:prstGeom>
          <a:solidFill>
            <a:schemeClr val="lt2"/>
          </a:solidFill>
          <a:ln>
            <a:noFill/>
          </a:ln>
        </p:spPr>
        <p:txBody>
          <a:bodyPr spcFirstLastPara="1" wrap="square" lIns="0" tIns="96000" rIns="0" bIns="0" anchor="ctr" anchorCtr="0">
            <a:noAutofit/>
          </a:bodyPr>
          <a:lstStyle>
            <a:lvl1pPr marL="457200" marR="0" lvl="0" indent="-228600" algn="ctr">
              <a:lnSpc>
                <a:spcPct val="100000"/>
              </a:lnSpc>
              <a:spcBef>
                <a:spcPts val="300"/>
              </a:spcBef>
              <a:spcAft>
                <a:spcPts val="0"/>
              </a:spcAft>
              <a:buClr>
                <a:srgbClr val="529A43"/>
              </a:buClr>
              <a:buSzPts val="1600"/>
              <a:buFont typeface="Arial"/>
              <a:buNone/>
              <a:defRPr sz="1600">
                <a:solidFill>
                  <a:schemeClr val="lt1"/>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254" name="Google Shape;254;g2fabf707f05_1_1395"/>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255" name="Google Shape;255;g2fabf707f05_1_1395"/>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ix Elements_2">
  <p:cSld name="Six Elements_2">
    <p:spTree>
      <p:nvGrpSpPr>
        <p:cNvPr id="1" name="Shape 256"/>
        <p:cNvGrpSpPr/>
        <p:nvPr/>
      </p:nvGrpSpPr>
      <p:grpSpPr>
        <a:xfrm>
          <a:off x="0" y="0"/>
          <a:ext cx="0" cy="0"/>
          <a:chOff x="0" y="0"/>
          <a:chExt cx="0" cy="0"/>
        </a:xfrm>
      </p:grpSpPr>
      <p:sp>
        <p:nvSpPr>
          <p:cNvPr id="257" name="Google Shape;257;g2fabf707f05_1_1403"/>
          <p:cNvSpPr txBox="1">
            <a:spLocks noGrp="1"/>
          </p:cNvSpPr>
          <p:nvPr>
            <p:ph type="body" idx="1"/>
          </p:nvPr>
        </p:nvSpPr>
        <p:spPr>
          <a:xfrm>
            <a:off x="0" y="3665219"/>
            <a:ext cx="4053600" cy="2505600"/>
          </a:xfrm>
          <a:prstGeom prst="rect">
            <a:avLst/>
          </a:prstGeom>
          <a:solidFill>
            <a:schemeClr val="lt2"/>
          </a:solidFill>
          <a:ln>
            <a:noFill/>
          </a:ln>
        </p:spPr>
        <p:txBody>
          <a:bodyPr spcFirstLastPara="1" wrap="square" lIns="240000" tIns="96000" rIns="240000" bIns="0" anchor="ctr" anchorCtr="0">
            <a:noAutofit/>
          </a:bodyPr>
          <a:lstStyle>
            <a:lvl1pPr marL="457200" lvl="0" indent="-228600" algn="ctr">
              <a:lnSpc>
                <a:spcPct val="100000"/>
              </a:lnSpc>
              <a:spcBef>
                <a:spcPts val="400"/>
              </a:spcBef>
              <a:spcAft>
                <a:spcPts val="0"/>
              </a:spcAft>
              <a:buSzPts val="2300"/>
              <a:buFont typeface="Arial"/>
              <a:buNone/>
              <a:defRPr>
                <a:solidFill>
                  <a:schemeClr val="lt1"/>
                </a:solidFill>
                <a:latin typeface="Arial"/>
                <a:ea typeface="Arial"/>
                <a:cs typeface="Arial"/>
                <a:sym typeface="Arial"/>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58" name="Google Shape;258;g2fabf707f05_1_1403"/>
          <p:cNvSpPr txBox="1">
            <a:spLocks noGrp="1"/>
          </p:cNvSpPr>
          <p:nvPr>
            <p:ph type="body" idx="2"/>
          </p:nvPr>
        </p:nvSpPr>
        <p:spPr>
          <a:xfrm>
            <a:off x="4071000" y="3665219"/>
            <a:ext cx="4050000" cy="2505600"/>
          </a:xfrm>
          <a:prstGeom prst="rect">
            <a:avLst/>
          </a:prstGeom>
          <a:solidFill>
            <a:schemeClr val="lt2"/>
          </a:solidFill>
          <a:ln>
            <a:noFill/>
          </a:ln>
        </p:spPr>
        <p:txBody>
          <a:bodyPr spcFirstLastPara="1" wrap="square" lIns="240000" tIns="96000" rIns="240000" bIns="0" anchor="ctr" anchorCtr="0">
            <a:noAutofit/>
          </a:bodyPr>
          <a:lstStyle>
            <a:lvl1pPr marL="457200" lvl="0" indent="-228600" algn="ctr">
              <a:lnSpc>
                <a:spcPct val="100000"/>
              </a:lnSpc>
              <a:spcBef>
                <a:spcPts val="400"/>
              </a:spcBef>
              <a:spcAft>
                <a:spcPts val="0"/>
              </a:spcAft>
              <a:buSzPts val="2300"/>
              <a:buFont typeface="Arial"/>
              <a:buNone/>
              <a:defRPr>
                <a:solidFill>
                  <a:schemeClr val="lt1"/>
                </a:solidFill>
                <a:latin typeface="Arial"/>
                <a:ea typeface="Arial"/>
                <a:cs typeface="Arial"/>
                <a:sym typeface="Arial"/>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59" name="Google Shape;259;g2fabf707f05_1_1403"/>
          <p:cNvSpPr txBox="1">
            <a:spLocks noGrp="1"/>
          </p:cNvSpPr>
          <p:nvPr>
            <p:ph type="body" idx="3"/>
          </p:nvPr>
        </p:nvSpPr>
        <p:spPr>
          <a:xfrm>
            <a:off x="8138400" y="3665219"/>
            <a:ext cx="4053600" cy="2505600"/>
          </a:xfrm>
          <a:prstGeom prst="rect">
            <a:avLst/>
          </a:prstGeom>
          <a:solidFill>
            <a:schemeClr val="lt2"/>
          </a:solidFill>
          <a:ln>
            <a:noFill/>
          </a:ln>
        </p:spPr>
        <p:txBody>
          <a:bodyPr spcFirstLastPara="1" wrap="square" lIns="240000" tIns="96000" rIns="240000" bIns="0" anchor="ctr" anchorCtr="0">
            <a:noAutofit/>
          </a:bodyPr>
          <a:lstStyle>
            <a:lvl1pPr marL="457200" lvl="0" indent="-228600" algn="ctr">
              <a:lnSpc>
                <a:spcPct val="100000"/>
              </a:lnSpc>
              <a:spcBef>
                <a:spcPts val="400"/>
              </a:spcBef>
              <a:spcAft>
                <a:spcPts val="0"/>
              </a:spcAft>
              <a:buSzPts val="2300"/>
              <a:buFont typeface="Arial"/>
              <a:buNone/>
              <a:defRPr>
                <a:solidFill>
                  <a:schemeClr val="lt1"/>
                </a:solidFill>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60" name="Google Shape;260;g2fabf707f05_1_1403"/>
          <p:cNvSpPr>
            <a:spLocks noGrp="1"/>
          </p:cNvSpPr>
          <p:nvPr>
            <p:ph type="pic" idx="4"/>
          </p:nvPr>
        </p:nvSpPr>
        <p:spPr>
          <a:xfrm>
            <a:off x="0" y="1160464"/>
            <a:ext cx="4053600" cy="2507700"/>
          </a:xfrm>
          <a:prstGeom prst="rect">
            <a:avLst/>
          </a:prstGeom>
          <a:noFill/>
          <a:ln>
            <a:noFill/>
          </a:ln>
        </p:spPr>
      </p:sp>
      <p:sp>
        <p:nvSpPr>
          <p:cNvPr id="261" name="Google Shape;261;g2fabf707f05_1_1403"/>
          <p:cNvSpPr>
            <a:spLocks noGrp="1"/>
          </p:cNvSpPr>
          <p:nvPr>
            <p:ph type="pic" idx="5"/>
          </p:nvPr>
        </p:nvSpPr>
        <p:spPr>
          <a:xfrm>
            <a:off x="4071000" y="1160464"/>
            <a:ext cx="4050000" cy="2507700"/>
          </a:xfrm>
          <a:prstGeom prst="rect">
            <a:avLst/>
          </a:prstGeom>
          <a:noFill/>
          <a:ln>
            <a:noFill/>
          </a:ln>
        </p:spPr>
      </p:sp>
      <p:sp>
        <p:nvSpPr>
          <p:cNvPr id="262" name="Google Shape;262;g2fabf707f05_1_1403"/>
          <p:cNvSpPr>
            <a:spLocks noGrp="1"/>
          </p:cNvSpPr>
          <p:nvPr>
            <p:ph type="pic" idx="6"/>
          </p:nvPr>
        </p:nvSpPr>
        <p:spPr>
          <a:xfrm>
            <a:off x="8138400" y="1160464"/>
            <a:ext cx="4053600" cy="2507700"/>
          </a:xfrm>
          <a:prstGeom prst="rect">
            <a:avLst/>
          </a:prstGeom>
          <a:noFill/>
          <a:ln>
            <a:noFill/>
          </a:ln>
        </p:spPr>
      </p:sp>
      <p:sp>
        <p:nvSpPr>
          <p:cNvPr id="263" name="Google Shape;263;g2fabf707f05_1_1403"/>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264" name="Google Shape;264;g2fabf707f05_1_1403"/>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265" name="Google Shape;265;g2fabf707f05_1_1403"/>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266" name="Google Shape;266;g2fabf707f05_1_1403"/>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ight Elements_2">
  <p:cSld name="Eight Elements_2">
    <p:spTree>
      <p:nvGrpSpPr>
        <p:cNvPr id="1" name="Shape 267"/>
        <p:cNvGrpSpPr/>
        <p:nvPr/>
      </p:nvGrpSpPr>
      <p:grpSpPr>
        <a:xfrm>
          <a:off x="0" y="0"/>
          <a:ext cx="0" cy="0"/>
          <a:chOff x="0" y="0"/>
          <a:chExt cx="0" cy="0"/>
        </a:xfrm>
      </p:grpSpPr>
      <p:sp>
        <p:nvSpPr>
          <p:cNvPr id="268" name="Google Shape;268;g2fabf707f05_1_1414"/>
          <p:cNvSpPr>
            <a:spLocks noGrp="1"/>
          </p:cNvSpPr>
          <p:nvPr>
            <p:ph type="pic" idx="2"/>
          </p:nvPr>
        </p:nvSpPr>
        <p:spPr>
          <a:xfrm>
            <a:off x="0" y="1172635"/>
            <a:ext cx="3034800" cy="2495700"/>
          </a:xfrm>
          <a:prstGeom prst="rect">
            <a:avLst/>
          </a:prstGeom>
          <a:noFill/>
          <a:ln>
            <a:noFill/>
          </a:ln>
        </p:spPr>
      </p:sp>
      <p:sp>
        <p:nvSpPr>
          <p:cNvPr id="269" name="Google Shape;269;g2fabf707f05_1_1414"/>
          <p:cNvSpPr>
            <a:spLocks noGrp="1"/>
          </p:cNvSpPr>
          <p:nvPr>
            <p:ph type="pic" idx="3"/>
          </p:nvPr>
        </p:nvSpPr>
        <p:spPr>
          <a:xfrm>
            <a:off x="3052400" y="1172635"/>
            <a:ext cx="3034800" cy="2495700"/>
          </a:xfrm>
          <a:prstGeom prst="rect">
            <a:avLst/>
          </a:prstGeom>
          <a:noFill/>
          <a:ln>
            <a:noFill/>
          </a:ln>
        </p:spPr>
      </p:sp>
      <p:sp>
        <p:nvSpPr>
          <p:cNvPr id="270" name="Google Shape;270;g2fabf707f05_1_1414"/>
          <p:cNvSpPr>
            <a:spLocks noGrp="1"/>
          </p:cNvSpPr>
          <p:nvPr>
            <p:ph type="pic" idx="4"/>
          </p:nvPr>
        </p:nvSpPr>
        <p:spPr>
          <a:xfrm>
            <a:off x="6104800" y="1172635"/>
            <a:ext cx="3034800" cy="2495700"/>
          </a:xfrm>
          <a:prstGeom prst="rect">
            <a:avLst/>
          </a:prstGeom>
          <a:noFill/>
          <a:ln>
            <a:noFill/>
          </a:ln>
        </p:spPr>
      </p:sp>
      <p:sp>
        <p:nvSpPr>
          <p:cNvPr id="271" name="Google Shape;271;g2fabf707f05_1_1414"/>
          <p:cNvSpPr>
            <a:spLocks noGrp="1"/>
          </p:cNvSpPr>
          <p:nvPr>
            <p:ph type="pic" idx="5"/>
          </p:nvPr>
        </p:nvSpPr>
        <p:spPr>
          <a:xfrm>
            <a:off x="9157200" y="1172635"/>
            <a:ext cx="3034800" cy="2495700"/>
          </a:xfrm>
          <a:prstGeom prst="rect">
            <a:avLst/>
          </a:prstGeom>
          <a:noFill/>
          <a:ln>
            <a:noFill/>
          </a:ln>
        </p:spPr>
      </p:sp>
      <p:sp>
        <p:nvSpPr>
          <p:cNvPr id="272" name="Google Shape;272;g2fabf707f05_1_1414"/>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273" name="Google Shape;273;g2fabf707f05_1_1414"/>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274" name="Google Shape;274;g2fabf707f05_1_1414"/>
          <p:cNvSpPr txBox="1">
            <a:spLocks noGrp="1"/>
          </p:cNvSpPr>
          <p:nvPr>
            <p:ph type="body" idx="1"/>
          </p:nvPr>
        </p:nvSpPr>
        <p:spPr>
          <a:xfrm>
            <a:off x="-1" y="3665219"/>
            <a:ext cx="3034800" cy="2505600"/>
          </a:xfrm>
          <a:prstGeom prst="rect">
            <a:avLst/>
          </a:prstGeom>
          <a:solidFill>
            <a:schemeClr val="lt2"/>
          </a:solidFill>
          <a:ln>
            <a:noFill/>
          </a:ln>
        </p:spPr>
        <p:txBody>
          <a:bodyPr spcFirstLastPara="1" wrap="square" lIns="0" tIns="96000" rIns="0" bIns="0" anchor="ctr" anchorCtr="0">
            <a:noAutofit/>
          </a:bodyPr>
          <a:lstStyle>
            <a:lvl1pPr marL="457200" lvl="0" indent="-228600" algn="ctr">
              <a:lnSpc>
                <a:spcPct val="100000"/>
              </a:lnSpc>
              <a:spcBef>
                <a:spcPts val="400"/>
              </a:spcBef>
              <a:spcAft>
                <a:spcPts val="0"/>
              </a:spcAft>
              <a:buSzPts val="2300"/>
              <a:buFont typeface="Arial"/>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75" name="Google Shape;275;g2fabf707f05_1_1414"/>
          <p:cNvSpPr txBox="1">
            <a:spLocks noGrp="1"/>
          </p:cNvSpPr>
          <p:nvPr>
            <p:ph type="body" idx="6"/>
          </p:nvPr>
        </p:nvSpPr>
        <p:spPr>
          <a:xfrm>
            <a:off x="3052399" y="3665219"/>
            <a:ext cx="3034800" cy="2505600"/>
          </a:xfrm>
          <a:prstGeom prst="rect">
            <a:avLst/>
          </a:prstGeom>
          <a:solidFill>
            <a:schemeClr val="lt2"/>
          </a:solidFill>
          <a:ln>
            <a:noFill/>
          </a:ln>
        </p:spPr>
        <p:txBody>
          <a:bodyPr spcFirstLastPara="1" wrap="square" lIns="0" tIns="96000" rIns="0" bIns="0" anchor="ctr" anchorCtr="0">
            <a:noAutofit/>
          </a:bodyPr>
          <a:lstStyle>
            <a:lvl1pPr marL="457200" lvl="0" indent="-228600" algn="ctr">
              <a:lnSpc>
                <a:spcPct val="100000"/>
              </a:lnSpc>
              <a:spcBef>
                <a:spcPts val="400"/>
              </a:spcBef>
              <a:spcAft>
                <a:spcPts val="0"/>
              </a:spcAft>
              <a:buSzPts val="2300"/>
              <a:buFont typeface="Arial"/>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76" name="Google Shape;276;g2fabf707f05_1_1414"/>
          <p:cNvSpPr txBox="1">
            <a:spLocks noGrp="1"/>
          </p:cNvSpPr>
          <p:nvPr>
            <p:ph type="body" idx="7"/>
          </p:nvPr>
        </p:nvSpPr>
        <p:spPr>
          <a:xfrm>
            <a:off x="6104799" y="3665219"/>
            <a:ext cx="3034800" cy="2505600"/>
          </a:xfrm>
          <a:prstGeom prst="rect">
            <a:avLst/>
          </a:prstGeom>
          <a:solidFill>
            <a:schemeClr val="lt2"/>
          </a:solidFill>
          <a:ln>
            <a:noFill/>
          </a:ln>
        </p:spPr>
        <p:txBody>
          <a:bodyPr spcFirstLastPara="1" wrap="square" lIns="0" tIns="96000" rIns="0" bIns="0" anchor="ctr" anchorCtr="0">
            <a:noAutofit/>
          </a:bodyPr>
          <a:lstStyle>
            <a:lvl1pPr marL="457200" lvl="0" indent="-228600" algn="ctr">
              <a:lnSpc>
                <a:spcPct val="100000"/>
              </a:lnSpc>
              <a:spcBef>
                <a:spcPts val="400"/>
              </a:spcBef>
              <a:spcAft>
                <a:spcPts val="0"/>
              </a:spcAft>
              <a:buSzPts val="2300"/>
              <a:buFont typeface="Arial"/>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77" name="Google Shape;277;g2fabf707f05_1_1414"/>
          <p:cNvSpPr txBox="1">
            <a:spLocks noGrp="1"/>
          </p:cNvSpPr>
          <p:nvPr>
            <p:ph type="body" idx="8"/>
          </p:nvPr>
        </p:nvSpPr>
        <p:spPr>
          <a:xfrm>
            <a:off x="9157200" y="3665219"/>
            <a:ext cx="3034800" cy="2505600"/>
          </a:xfrm>
          <a:prstGeom prst="rect">
            <a:avLst/>
          </a:prstGeom>
          <a:solidFill>
            <a:schemeClr val="lt2"/>
          </a:solidFill>
          <a:ln>
            <a:noFill/>
          </a:ln>
        </p:spPr>
        <p:txBody>
          <a:bodyPr spcFirstLastPara="1" wrap="square" lIns="0" tIns="96000" rIns="0" bIns="0" anchor="ctr" anchorCtr="0">
            <a:noAutofit/>
          </a:bodyPr>
          <a:lstStyle>
            <a:lvl1pPr marL="457200" lvl="0" indent="-228600" algn="ctr">
              <a:lnSpc>
                <a:spcPct val="100000"/>
              </a:lnSpc>
              <a:spcBef>
                <a:spcPts val="400"/>
              </a:spcBef>
              <a:spcAft>
                <a:spcPts val="0"/>
              </a:spcAft>
              <a:buSzPts val="2300"/>
              <a:buFont typeface="Arial"/>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78" name="Google Shape;278;g2fabf707f05_1_1414"/>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279" name="Google Shape;279;g2fabf707f05_1_1414"/>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Footer">
  <p:cSld name="Footer">
    <p:spTree>
      <p:nvGrpSpPr>
        <p:cNvPr id="1" name="Shape 280"/>
        <p:cNvGrpSpPr/>
        <p:nvPr/>
      </p:nvGrpSpPr>
      <p:grpSpPr>
        <a:xfrm>
          <a:off x="0" y="0"/>
          <a:ext cx="0" cy="0"/>
          <a:chOff x="0" y="0"/>
          <a:chExt cx="0" cy="0"/>
        </a:xfrm>
      </p:grpSpPr>
      <p:sp>
        <p:nvSpPr>
          <p:cNvPr id="281" name="Google Shape;281;g2fabf707f05_1_1427"/>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282" name="Google Shape;282;g2fabf707f05_1_1427"/>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283" name="Google Shape;283;g2fabf707f05_1_1427"/>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tion Headline_1">
  <p:cSld name="Section Headline_1">
    <p:spTree>
      <p:nvGrpSpPr>
        <p:cNvPr id="1" name="Shape 284"/>
        <p:cNvGrpSpPr/>
        <p:nvPr/>
      </p:nvGrpSpPr>
      <p:grpSpPr>
        <a:xfrm>
          <a:off x="0" y="0"/>
          <a:ext cx="0" cy="0"/>
          <a:chOff x="0" y="0"/>
          <a:chExt cx="0" cy="0"/>
        </a:xfrm>
      </p:grpSpPr>
      <p:pic>
        <p:nvPicPr>
          <p:cNvPr id="285" name="Google Shape;285;g2fabf707f05_1_1431"/>
          <p:cNvPicPr preferRelativeResize="0"/>
          <p:nvPr/>
        </p:nvPicPr>
        <p:blipFill rotWithShape="1">
          <a:blip r:embed="rId2">
            <a:alphaModFix/>
          </a:blip>
          <a:srcRect l="467" t="467"/>
          <a:stretch/>
        </p:blipFill>
        <p:spPr>
          <a:xfrm>
            <a:off x="0" y="0"/>
            <a:ext cx="12192000" cy="6858000"/>
          </a:xfrm>
          <a:prstGeom prst="rect">
            <a:avLst/>
          </a:prstGeom>
          <a:noFill/>
          <a:ln>
            <a:noFill/>
          </a:ln>
        </p:spPr>
      </p:pic>
      <p:sp>
        <p:nvSpPr>
          <p:cNvPr id="286" name="Google Shape;286;g2fabf707f05_1_1431"/>
          <p:cNvSpPr txBox="1">
            <a:spLocks noGrp="1"/>
          </p:cNvSpPr>
          <p:nvPr>
            <p:ph type="body" idx="1"/>
          </p:nvPr>
        </p:nvSpPr>
        <p:spPr>
          <a:xfrm>
            <a:off x="1731963" y="1178984"/>
            <a:ext cx="1242000" cy="1242000"/>
          </a:xfrm>
          <a:prstGeom prst="rect">
            <a:avLst/>
          </a:prstGeom>
          <a:solidFill>
            <a:srgbClr val="009E49"/>
          </a:solidFill>
          <a:ln>
            <a:noFill/>
          </a:ln>
        </p:spPr>
        <p:txBody>
          <a:bodyPr spcFirstLastPara="1" wrap="square" lIns="0" tIns="0" rIns="0" bIns="0" anchor="ctr" anchorCtr="0">
            <a:noAutofit/>
          </a:bodyPr>
          <a:lstStyle>
            <a:lvl1pPr marL="457200" lvl="0" indent="-228600" algn="ctr">
              <a:lnSpc>
                <a:spcPct val="100000"/>
              </a:lnSpc>
              <a:spcBef>
                <a:spcPts val="500"/>
              </a:spcBef>
              <a:spcAft>
                <a:spcPts val="0"/>
              </a:spcAft>
              <a:buSzPts val="2400"/>
              <a:buFont typeface="Arial Black"/>
              <a:buNone/>
              <a:defRPr sz="2400" b="0">
                <a:solidFill>
                  <a:schemeClr val="lt1"/>
                </a:solidFill>
                <a:latin typeface="Arial Black"/>
                <a:ea typeface="Arial Black"/>
                <a:cs typeface="Arial Black"/>
                <a:sym typeface="Arial Black"/>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228600" algn="l">
              <a:lnSpc>
                <a:spcPct val="100000"/>
              </a:lnSpc>
              <a:spcBef>
                <a:spcPts val="500"/>
              </a:spcBef>
              <a:spcAft>
                <a:spcPts val="0"/>
              </a:spcAft>
              <a:buSzPts val="2700"/>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87" name="Google Shape;287;g2fabf707f05_1_1431"/>
          <p:cNvSpPr txBox="1">
            <a:spLocks noGrp="1"/>
          </p:cNvSpPr>
          <p:nvPr>
            <p:ph type="body" idx="2"/>
          </p:nvPr>
        </p:nvSpPr>
        <p:spPr>
          <a:xfrm>
            <a:off x="2973963" y="1178984"/>
            <a:ext cx="3744000" cy="1242000"/>
          </a:xfrm>
          <a:prstGeom prst="rect">
            <a:avLst/>
          </a:prstGeom>
          <a:solidFill>
            <a:schemeClr val="lt1"/>
          </a:solidFill>
          <a:ln>
            <a:noFill/>
          </a:ln>
        </p:spPr>
        <p:txBody>
          <a:bodyPr spcFirstLastPara="1" wrap="square" lIns="384000" tIns="0" rIns="0" bIns="0" anchor="ctr" anchorCtr="0">
            <a:noAutofit/>
          </a:bodyPr>
          <a:lstStyle>
            <a:lvl1pPr marL="457200" lvl="0" indent="-228600" algn="l">
              <a:lnSpc>
                <a:spcPct val="100000"/>
              </a:lnSpc>
              <a:spcBef>
                <a:spcPts val="400"/>
              </a:spcBef>
              <a:spcAft>
                <a:spcPts val="0"/>
              </a:spcAft>
              <a:buSzPts val="2000"/>
              <a:buFont typeface="Arial"/>
              <a:buNone/>
              <a:defRPr sz="2000"/>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Headline_2">
  <p:cSld name="Section Headline_2">
    <p:spTree>
      <p:nvGrpSpPr>
        <p:cNvPr id="1" name="Shape 288"/>
        <p:cNvGrpSpPr/>
        <p:nvPr/>
      </p:nvGrpSpPr>
      <p:grpSpPr>
        <a:xfrm>
          <a:off x="0" y="0"/>
          <a:ext cx="0" cy="0"/>
          <a:chOff x="0" y="0"/>
          <a:chExt cx="0" cy="0"/>
        </a:xfrm>
      </p:grpSpPr>
      <p:pic>
        <p:nvPicPr>
          <p:cNvPr id="289" name="Google Shape;289;g2fabf707f05_1_1435"/>
          <p:cNvPicPr preferRelativeResize="0"/>
          <p:nvPr/>
        </p:nvPicPr>
        <p:blipFill rotWithShape="1">
          <a:blip r:embed="rId2">
            <a:alphaModFix/>
          </a:blip>
          <a:srcRect/>
          <a:stretch/>
        </p:blipFill>
        <p:spPr>
          <a:xfrm>
            <a:off x="-3" y="1"/>
            <a:ext cx="12192004" cy="6858000"/>
          </a:xfrm>
          <a:prstGeom prst="rect">
            <a:avLst/>
          </a:prstGeom>
          <a:noFill/>
          <a:ln>
            <a:noFill/>
          </a:ln>
        </p:spPr>
      </p:pic>
      <p:sp>
        <p:nvSpPr>
          <p:cNvPr id="290" name="Google Shape;290;g2fabf707f05_1_1435"/>
          <p:cNvSpPr txBox="1">
            <a:spLocks noGrp="1"/>
          </p:cNvSpPr>
          <p:nvPr>
            <p:ph type="body" idx="1"/>
          </p:nvPr>
        </p:nvSpPr>
        <p:spPr>
          <a:xfrm>
            <a:off x="6585433" y="4300664"/>
            <a:ext cx="1242000" cy="1242000"/>
          </a:xfrm>
          <a:prstGeom prst="rect">
            <a:avLst/>
          </a:prstGeom>
          <a:solidFill>
            <a:srgbClr val="009E49"/>
          </a:solidFill>
          <a:ln>
            <a:noFill/>
          </a:ln>
        </p:spPr>
        <p:txBody>
          <a:bodyPr spcFirstLastPara="1" wrap="square" lIns="0" tIns="0" rIns="0" bIns="0" anchor="ctr" anchorCtr="0">
            <a:noAutofit/>
          </a:bodyPr>
          <a:lstStyle>
            <a:lvl1pPr marL="457200" lvl="0" indent="-228600" algn="ctr">
              <a:lnSpc>
                <a:spcPct val="100000"/>
              </a:lnSpc>
              <a:spcBef>
                <a:spcPts val="500"/>
              </a:spcBef>
              <a:spcAft>
                <a:spcPts val="0"/>
              </a:spcAft>
              <a:buSzPts val="2400"/>
              <a:buFont typeface="Arial Black"/>
              <a:buNone/>
              <a:defRPr sz="2400" b="0">
                <a:solidFill>
                  <a:schemeClr val="lt1"/>
                </a:solidFill>
                <a:latin typeface="Arial Black"/>
                <a:ea typeface="Arial Black"/>
                <a:cs typeface="Arial Black"/>
                <a:sym typeface="Arial Black"/>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228600" algn="l">
              <a:lnSpc>
                <a:spcPct val="100000"/>
              </a:lnSpc>
              <a:spcBef>
                <a:spcPts val="500"/>
              </a:spcBef>
              <a:spcAft>
                <a:spcPts val="0"/>
              </a:spcAft>
              <a:buSzPts val="2700"/>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91" name="Google Shape;291;g2fabf707f05_1_1435"/>
          <p:cNvSpPr txBox="1">
            <a:spLocks noGrp="1"/>
          </p:cNvSpPr>
          <p:nvPr>
            <p:ph type="body" idx="2"/>
          </p:nvPr>
        </p:nvSpPr>
        <p:spPr>
          <a:xfrm>
            <a:off x="7827433" y="4300664"/>
            <a:ext cx="3744000" cy="1242000"/>
          </a:xfrm>
          <a:prstGeom prst="rect">
            <a:avLst/>
          </a:prstGeom>
          <a:solidFill>
            <a:schemeClr val="lt1"/>
          </a:solidFill>
          <a:ln>
            <a:noFill/>
          </a:ln>
        </p:spPr>
        <p:txBody>
          <a:bodyPr spcFirstLastPara="1" wrap="square" lIns="384000" tIns="0" rIns="0" bIns="0" anchor="ctr" anchorCtr="0">
            <a:noAutofit/>
          </a:bodyPr>
          <a:lstStyle>
            <a:lvl1pPr marL="457200" marR="0" lvl="0" indent="-228600" algn="l">
              <a:lnSpc>
                <a:spcPct val="100000"/>
              </a:lnSpc>
              <a:spcBef>
                <a:spcPts val="400"/>
              </a:spcBef>
              <a:spcAft>
                <a:spcPts val="0"/>
              </a:spcAft>
              <a:buClr>
                <a:srgbClr val="529A43"/>
              </a:buClr>
              <a:buSzPts val="2000"/>
              <a:buFont typeface="Arial"/>
              <a:buNone/>
              <a:defRPr sz="2000"/>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Headline_3">
  <p:cSld name="Section Headline_3">
    <p:spTree>
      <p:nvGrpSpPr>
        <p:cNvPr id="1" name="Shape 292"/>
        <p:cNvGrpSpPr/>
        <p:nvPr/>
      </p:nvGrpSpPr>
      <p:grpSpPr>
        <a:xfrm>
          <a:off x="0" y="0"/>
          <a:ext cx="0" cy="0"/>
          <a:chOff x="0" y="0"/>
          <a:chExt cx="0" cy="0"/>
        </a:xfrm>
      </p:grpSpPr>
      <p:pic>
        <p:nvPicPr>
          <p:cNvPr id="293" name="Google Shape;293;g2fabf707f05_1_1439"/>
          <p:cNvPicPr preferRelativeResize="0"/>
          <p:nvPr/>
        </p:nvPicPr>
        <p:blipFill rotWithShape="1">
          <a:blip r:embed="rId2">
            <a:alphaModFix/>
          </a:blip>
          <a:srcRect/>
          <a:stretch/>
        </p:blipFill>
        <p:spPr>
          <a:xfrm>
            <a:off x="0" y="-1"/>
            <a:ext cx="12192000" cy="6868732"/>
          </a:xfrm>
          <a:prstGeom prst="rect">
            <a:avLst/>
          </a:prstGeom>
          <a:noFill/>
          <a:ln>
            <a:noFill/>
          </a:ln>
        </p:spPr>
      </p:pic>
      <p:sp>
        <p:nvSpPr>
          <p:cNvPr id="294" name="Google Shape;294;g2fabf707f05_1_1439"/>
          <p:cNvSpPr txBox="1">
            <a:spLocks noGrp="1"/>
          </p:cNvSpPr>
          <p:nvPr>
            <p:ph type="body" idx="1"/>
          </p:nvPr>
        </p:nvSpPr>
        <p:spPr>
          <a:xfrm>
            <a:off x="718033" y="4942015"/>
            <a:ext cx="1242000" cy="1242000"/>
          </a:xfrm>
          <a:prstGeom prst="rect">
            <a:avLst/>
          </a:prstGeom>
          <a:solidFill>
            <a:srgbClr val="009E49"/>
          </a:solidFill>
          <a:ln>
            <a:noFill/>
          </a:ln>
        </p:spPr>
        <p:txBody>
          <a:bodyPr spcFirstLastPara="1" wrap="square" lIns="0" tIns="0" rIns="0" bIns="0" anchor="ctr" anchorCtr="0">
            <a:noAutofit/>
          </a:bodyPr>
          <a:lstStyle>
            <a:lvl1pPr marL="457200" lvl="0" indent="-228600" algn="ctr">
              <a:lnSpc>
                <a:spcPct val="100000"/>
              </a:lnSpc>
              <a:spcBef>
                <a:spcPts val="500"/>
              </a:spcBef>
              <a:spcAft>
                <a:spcPts val="0"/>
              </a:spcAft>
              <a:buSzPts val="2400"/>
              <a:buFont typeface="Arial Black"/>
              <a:buNone/>
              <a:defRPr sz="2400" b="0">
                <a:solidFill>
                  <a:schemeClr val="lt1"/>
                </a:solidFill>
                <a:latin typeface="Arial Black"/>
                <a:ea typeface="Arial Black"/>
                <a:cs typeface="Arial Black"/>
                <a:sym typeface="Arial Black"/>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228600" algn="l">
              <a:lnSpc>
                <a:spcPct val="100000"/>
              </a:lnSpc>
              <a:spcBef>
                <a:spcPts val="500"/>
              </a:spcBef>
              <a:spcAft>
                <a:spcPts val="0"/>
              </a:spcAft>
              <a:buSzPts val="2700"/>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295" name="Google Shape;295;g2fabf707f05_1_1439"/>
          <p:cNvSpPr txBox="1">
            <a:spLocks noGrp="1"/>
          </p:cNvSpPr>
          <p:nvPr>
            <p:ph type="body" idx="2"/>
          </p:nvPr>
        </p:nvSpPr>
        <p:spPr>
          <a:xfrm>
            <a:off x="1960033" y="4942015"/>
            <a:ext cx="3744000" cy="1242000"/>
          </a:xfrm>
          <a:prstGeom prst="rect">
            <a:avLst/>
          </a:prstGeom>
          <a:solidFill>
            <a:schemeClr val="lt1"/>
          </a:solidFill>
          <a:ln>
            <a:noFill/>
          </a:ln>
        </p:spPr>
        <p:txBody>
          <a:bodyPr spcFirstLastPara="1" wrap="square" lIns="384000" tIns="0" rIns="0" bIns="0" anchor="ctr" anchorCtr="0">
            <a:noAutofit/>
          </a:bodyPr>
          <a:lstStyle>
            <a:lvl1pPr marL="457200" marR="0" lvl="0" indent="-228600" algn="l">
              <a:lnSpc>
                <a:spcPct val="100000"/>
              </a:lnSpc>
              <a:spcBef>
                <a:spcPts val="400"/>
              </a:spcBef>
              <a:spcAft>
                <a:spcPts val="0"/>
              </a:spcAft>
              <a:buClr>
                <a:srgbClr val="529A43"/>
              </a:buClr>
              <a:buSzPts val="2000"/>
              <a:buFont typeface="Arial"/>
              <a:buNone/>
              <a:defRPr sz="2000"/>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tion Headline_4">
  <p:cSld name="Section Headline_4">
    <p:spTree>
      <p:nvGrpSpPr>
        <p:cNvPr id="1" name="Shape 296"/>
        <p:cNvGrpSpPr/>
        <p:nvPr/>
      </p:nvGrpSpPr>
      <p:grpSpPr>
        <a:xfrm>
          <a:off x="0" y="0"/>
          <a:ext cx="0" cy="0"/>
          <a:chOff x="0" y="0"/>
          <a:chExt cx="0" cy="0"/>
        </a:xfrm>
      </p:grpSpPr>
      <p:pic>
        <p:nvPicPr>
          <p:cNvPr id="297" name="Google Shape;297;g2fabf707f05_1_1443"/>
          <p:cNvPicPr preferRelativeResize="0"/>
          <p:nvPr/>
        </p:nvPicPr>
        <p:blipFill rotWithShape="1">
          <a:blip r:embed="rId2">
            <a:alphaModFix/>
          </a:blip>
          <a:srcRect/>
          <a:stretch/>
        </p:blipFill>
        <p:spPr>
          <a:xfrm>
            <a:off x="0" y="1"/>
            <a:ext cx="12192000" cy="6857999"/>
          </a:xfrm>
          <a:prstGeom prst="rect">
            <a:avLst/>
          </a:prstGeom>
          <a:noFill/>
          <a:ln>
            <a:noFill/>
          </a:ln>
        </p:spPr>
      </p:pic>
      <p:sp>
        <p:nvSpPr>
          <p:cNvPr id="298" name="Google Shape;298;g2fabf707f05_1_1443"/>
          <p:cNvSpPr/>
          <p:nvPr/>
        </p:nvSpPr>
        <p:spPr>
          <a:xfrm>
            <a:off x="0" y="0"/>
            <a:ext cx="12192000" cy="6858000"/>
          </a:xfrm>
          <a:prstGeom prst="rect">
            <a:avLst/>
          </a:prstGeom>
          <a:solidFill>
            <a:schemeClr val="accent4">
              <a:alpha val="26666"/>
            </a:schemeClr>
          </a:solid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chemeClr val="dk1"/>
              </a:buClr>
              <a:buSzPts val="3200"/>
              <a:buFont typeface="Arial"/>
              <a:buNone/>
            </a:pPr>
            <a:endParaRPr sz="3200" b="0" i="0" u="none" strike="noStrike" cap="none">
              <a:solidFill>
                <a:schemeClr val="dk1"/>
              </a:solidFill>
              <a:latin typeface="Arial"/>
              <a:ea typeface="Arial"/>
              <a:cs typeface="Arial"/>
              <a:sym typeface="Arial"/>
            </a:endParaRPr>
          </a:p>
        </p:txBody>
      </p:sp>
      <p:sp>
        <p:nvSpPr>
          <p:cNvPr id="299" name="Google Shape;299;g2fabf707f05_1_1443"/>
          <p:cNvSpPr txBox="1">
            <a:spLocks noGrp="1"/>
          </p:cNvSpPr>
          <p:nvPr>
            <p:ph type="body" idx="1"/>
          </p:nvPr>
        </p:nvSpPr>
        <p:spPr>
          <a:xfrm>
            <a:off x="538163" y="886885"/>
            <a:ext cx="1242000" cy="1242000"/>
          </a:xfrm>
          <a:prstGeom prst="rect">
            <a:avLst/>
          </a:prstGeom>
          <a:solidFill>
            <a:srgbClr val="009E49"/>
          </a:solidFill>
          <a:ln>
            <a:noFill/>
          </a:ln>
        </p:spPr>
        <p:txBody>
          <a:bodyPr spcFirstLastPara="1" wrap="square" lIns="0" tIns="0" rIns="0" bIns="0" anchor="ctr" anchorCtr="0">
            <a:noAutofit/>
          </a:bodyPr>
          <a:lstStyle>
            <a:lvl1pPr marL="457200" lvl="0" indent="-228600" algn="ctr">
              <a:lnSpc>
                <a:spcPct val="100000"/>
              </a:lnSpc>
              <a:spcBef>
                <a:spcPts val="500"/>
              </a:spcBef>
              <a:spcAft>
                <a:spcPts val="0"/>
              </a:spcAft>
              <a:buSzPts val="2400"/>
              <a:buFont typeface="Arial Black"/>
              <a:buNone/>
              <a:defRPr sz="2400" b="0">
                <a:solidFill>
                  <a:schemeClr val="lt1"/>
                </a:solidFill>
                <a:latin typeface="Arial Black"/>
                <a:ea typeface="Arial Black"/>
                <a:cs typeface="Arial Black"/>
                <a:sym typeface="Arial Black"/>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228600" algn="l">
              <a:lnSpc>
                <a:spcPct val="100000"/>
              </a:lnSpc>
              <a:spcBef>
                <a:spcPts val="500"/>
              </a:spcBef>
              <a:spcAft>
                <a:spcPts val="0"/>
              </a:spcAft>
              <a:buSzPts val="2700"/>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300" name="Google Shape;300;g2fabf707f05_1_1443"/>
          <p:cNvSpPr txBox="1">
            <a:spLocks noGrp="1"/>
          </p:cNvSpPr>
          <p:nvPr>
            <p:ph type="body" idx="2"/>
          </p:nvPr>
        </p:nvSpPr>
        <p:spPr>
          <a:xfrm>
            <a:off x="1780163" y="886885"/>
            <a:ext cx="3744000" cy="1242000"/>
          </a:xfrm>
          <a:prstGeom prst="rect">
            <a:avLst/>
          </a:prstGeom>
          <a:solidFill>
            <a:schemeClr val="lt1"/>
          </a:solidFill>
          <a:ln>
            <a:noFill/>
          </a:ln>
        </p:spPr>
        <p:txBody>
          <a:bodyPr spcFirstLastPara="1" wrap="square" lIns="384000" tIns="0" rIns="0" bIns="0" anchor="ctr" anchorCtr="0">
            <a:noAutofit/>
          </a:bodyPr>
          <a:lstStyle>
            <a:lvl1pPr marL="457200" marR="0" lvl="0" indent="-228600" algn="l">
              <a:lnSpc>
                <a:spcPct val="100000"/>
              </a:lnSpc>
              <a:spcBef>
                <a:spcPts val="400"/>
              </a:spcBef>
              <a:spcAft>
                <a:spcPts val="0"/>
              </a:spcAft>
              <a:buClr>
                <a:srgbClr val="529A43"/>
              </a:buClr>
              <a:buSzPts val="2000"/>
              <a:buFont typeface="Arial"/>
              <a:buNone/>
              <a:defRPr sz="2000"/>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line_5">
  <p:cSld name="Section Headline_5">
    <p:spTree>
      <p:nvGrpSpPr>
        <p:cNvPr id="1" name="Shape 301"/>
        <p:cNvGrpSpPr/>
        <p:nvPr/>
      </p:nvGrpSpPr>
      <p:grpSpPr>
        <a:xfrm>
          <a:off x="0" y="0"/>
          <a:ext cx="0" cy="0"/>
          <a:chOff x="0" y="0"/>
          <a:chExt cx="0" cy="0"/>
        </a:xfrm>
      </p:grpSpPr>
      <p:sp>
        <p:nvSpPr>
          <p:cNvPr id="302" name="Google Shape;302;g2fabf707f05_1_1448"/>
          <p:cNvSpPr/>
          <p:nvPr/>
        </p:nvSpPr>
        <p:spPr>
          <a:xfrm>
            <a:off x="0" y="0"/>
            <a:ext cx="12192000" cy="6858000"/>
          </a:xfrm>
          <a:prstGeom prst="rect">
            <a:avLst/>
          </a:prstGeom>
          <a:solidFill>
            <a:srgbClr val="F2F2F2"/>
          </a:solid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chemeClr val="dk1"/>
              </a:buClr>
              <a:buSzPts val="1900"/>
              <a:buFont typeface="Arial"/>
              <a:buNone/>
            </a:pPr>
            <a:endParaRPr sz="1900" b="0" i="0" u="none" strike="noStrike" cap="none">
              <a:solidFill>
                <a:schemeClr val="accent3"/>
              </a:solidFill>
              <a:latin typeface="Arial"/>
              <a:ea typeface="Arial"/>
              <a:cs typeface="Arial"/>
              <a:sym typeface="Arial"/>
            </a:endParaRPr>
          </a:p>
        </p:txBody>
      </p:sp>
      <p:sp>
        <p:nvSpPr>
          <p:cNvPr id="303" name="Google Shape;303;g2fabf707f05_1_1448"/>
          <p:cNvSpPr>
            <a:spLocks noGrp="1"/>
          </p:cNvSpPr>
          <p:nvPr>
            <p:ph type="pic" idx="2"/>
          </p:nvPr>
        </p:nvSpPr>
        <p:spPr>
          <a:xfrm>
            <a:off x="0" y="0"/>
            <a:ext cx="12192000" cy="6858000"/>
          </a:xfrm>
          <a:prstGeom prst="rect">
            <a:avLst/>
          </a:prstGeom>
          <a:noFill/>
          <a:ln>
            <a:noFill/>
          </a:ln>
        </p:spPr>
      </p:sp>
      <p:sp>
        <p:nvSpPr>
          <p:cNvPr id="304" name="Google Shape;304;g2fabf707f05_1_1448"/>
          <p:cNvSpPr txBox="1">
            <a:spLocks noGrp="1"/>
          </p:cNvSpPr>
          <p:nvPr>
            <p:ph type="body" idx="1"/>
          </p:nvPr>
        </p:nvSpPr>
        <p:spPr>
          <a:xfrm>
            <a:off x="1731963" y="1178984"/>
            <a:ext cx="1242000" cy="1242000"/>
          </a:xfrm>
          <a:prstGeom prst="rect">
            <a:avLst/>
          </a:prstGeom>
          <a:solidFill>
            <a:srgbClr val="009E49"/>
          </a:solidFill>
          <a:ln>
            <a:noFill/>
          </a:ln>
        </p:spPr>
        <p:txBody>
          <a:bodyPr spcFirstLastPara="1" wrap="square" lIns="0" tIns="0" rIns="0" bIns="0" anchor="ctr" anchorCtr="0">
            <a:noAutofit/>
          </a:bodyPr>
          <a:lstStyle>
            <a:lvl1pPr marL="457200" lvl="0" indent="-228600" algn="ctr">
              <a:lnSpc>
                <a:spcPct val="100000"/>
              </a:lnSpc>
              <a:spcBef>
                <a:spcPts val="500"/>
              </a:spcBef>
              <a:spcAft>
                <a:spcPts val="0"/>
              </a:spcAft>
              <a:buSzPts val="2400"/>
              <a:buFont typeface="Arial Black"/>
              <a:buNone/>
              <a:defRPr sz="2400" b="0">
                <a:solidFill>
                  <a:schemeClr val="lt1"/>
                </a:solidFill>
                <a:latin typeface="Arial Black"/>
                <a:ea typeface="Arial Black"/>
                <a:cs typeface="Arial Black"/>
                <a:sym typeface="Arial Black"/>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228600" algn="l">
              <a:lnSpc>
                <a:spcPct val="100000"/>
              </a:lnSpc>
              <a:spcBef>
                <a:spcPts val="500"/>
              </a:spcBef>
              <a:spcAft>
                <a:spcPts val="0"/>
              </a:spcAft>
              <a:buSzPts val="2700"/>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305" name="Google Shape;305;g2fabf707f05_1_1448"/>
          <p:cNvSpPr txBox="1">
            <a:spLocks noGrp="1"/>
          </p:cNvSpPr>
          <p:nvPr>
            <p:ph type="body" idx="3"/>
          </p:nvPr>
        </p:nvSpPr>
        <p:spPr>
          <a:xfrm>
            <a:off x="2973963" y="1178984"/>
            <a:ext cx="3744000" cy="1242000"/>
          </a:xfrm>
          <a:prstGeom prst="rect">
            <a:avLst/>
          </a:prstGeom>
          <a:solidFill>
            <a:schemeClr val="lt1"/>
          </a:solidFill>
          <a:ln>
            <a:noFill/>
          </a:ln>
        </p:spPr>
        <p:txBody>
          <a:bodyPr spcFirstLastPara="1" wrap="square" lIns="384000" tIns="0" rIns="0" bIns="0" anchor="ctr" anchorCtr="0">
            <a:noAutofit/>
          </a:bodyPr>
          <a:lstStyle>
            <a:lvl1pPr marL="457200" lvl="0" indent="-228600" algn="l">
              <a:lnSpc>
                <a:spcPct val="100000"/>
              </a:lnSpc>
              <a:spcBef>
                <a:spcPts val="400"/>
              </a:spcBef>
              <a:spcAft>
                <a:spcPts val="0"/>
              </a:spcAft>
              <a:buSzPts val="2000"/>
              <a:buFont typeface="Arial"/>
              <a:buNone/>
              <a:defRPr sz="2000"/>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tion Headline_6">
  <p:cSld name="Section Headline_6">
    <p:spTree>
      <p:nvGrpSpPr>
        <p:cNvPr id="1" name="Shape 306"/>
        <p:cNvGrpSpPr/>
        <p:nvPr/>
      </p:nvGrpSpPr>
      <p:grpSpPr>
        <a:xfrm>
          <a:off x="0" y="0"/>
          <a:ext cx="0" cy="0"/>
          <a:chOff x="0" y="0"/>
          <a:chExt cx="0" cy="0"/>
        </a:xfrm>
      </p:grpSpPr>
      <p:sp>
        <p:nvSpPr>
          <p:cNvPr id="307" name="Google Shape;307;g2fabf707f05_1_1453"/>
          <p:cNvSpPr/>
          <p:nvPr/>
        </p:nvSpPr>
        <p:spPr>
          <a:xfrm>
            <a:off x="0" y="0"/>
            <a:ext cx="12192000" cy="6858000"/>
          </a:xfrm>
          <a:prstGeom prst="rect">
            <a:avLst/>
          </a:prstGeom>
          <a:solidFill>
            <a:srgbClr val="F2F2F2"/>
          </a:solid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chemeClr val="dk1"/>
              </a:buClr>
              <a:buSzPts val="1900"/>
              <a:buFont typeface="Arial"/>
              <a:buNone/>
            </a:pPr>
            <a:endParaRPr sz="1900" b="0" i="0" u="none" strike="noStrike" cap="none">
              <a:solidFill>
                <a:schemeClr val="accent3"/>
              </a:solidFill>
              <a:latin typeface="Arial"/>
              <a:ea typeface="Arial"/>
              <a:cs typeface="Arial"/>
              <a:sym typeface="Arial"/>
            </a:endParaRPr>
          </a:p>
        </p:txBody>
      </p:sp>
      <p:sp>
        <p:nvSpPr>
          <p:cNvPr id="308" name="Google Shape;308;g2fabf707f05_1_1453"/>
          <p:cNvSpPr>
            <a:spLocks noGrp="1"/>
          </p:cNvSpPr>
          <p:nvPr>
            <p:ph type="pic" idx="2"/>
          </p:nvPr>
        </p:nvSpPr>
        <p:spPr>
          <a:xfrm>
            <a:off x="0" y="0"/>
            <a:ext cx="12192000" cy="6858000"/>
          </a:xfrm>
          <a:prstGeom prst="rect">
            <a:avLst/>
          </a:prstGeom>
          <a:noFill/>
          <a:ln>
            <a:noFill/>
          </a:ln>
        </p:spPr>
      </p:sp>
      <p:sp>
        <p:nvSpPr>
          <p:cNvPr id="309" name="Google Shape;309;g2fabf707f05_1_1453"/>
          <p:cNvSpPr txBox="1">
            <a:spLocks noGrp="1"/>
          </p:cNvSpPr>
          <p:nvPr>
            <p:ph type="body" idx="1"/>
          </p:nvPr>
        </p:nvSpPr>
        <p:spPr>
          <a:xfrm>
            <a:off x="6585433" y="4300664"/>
            <a:ext cx="1242000" cy="1242000"/>
          </a:xfrm>
          <a:prstGeom prst="rect">
            <a:avLst/>
          </a:prstGeom>
          <a:solidFill>
            <a:srgbClr val="009E49"/>
          </a:solidFill>
          <a:ln>
            <a:noFill/>
          </a:ln>
        </p:spPr>
        <p:txBody>
          <a:bodyPr spcFirstLastPara="1" wrap="square" lIns="0" tIns="0" rIns="0" bIns="0" anchor="ctr" anchorCtr="0">
            <a:noAutofit/>
          </a:bodyPr>
          <a:lstStyle>
            <a:lvl1pPr marL="457200" lvl="0" indent="-228600" algn="ctr">
              <a:lnSpc>
                <a:spcPct val="100000"/>
              </a:lnSpc>
              <a:spcBef>
                <a:spcPts val="500"/>
              </a:spcBef>
              <a:spcAft>
                <a:spcPts val="0"/>
              </a:spcAft>
              <a:buSzPts val="2400"/>
              <a:buFont typeface="Arial Black"/>
              <a:buNone/>
              <a:defRPr sz="2400" b="0">
                <a:solidFill>
                  <a:schemeClr val="lt1"/>
                </a:solidFill>
                <a:latin typeface="Arial Black"/>
                <a:ea typeface="Arial Black"/>
                <a:cs typeface="Arial Black"/>
                <a:sym typeface="Arial Black"/>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228600" algn="l">
              <a:lnSpc>
                <a:spcPct val="100000"/>
              </a:lnSpc>
              <a:spcBef>
                <a:spcPts val="500"/>
              </a:spcBef>
              <a:spcAft>
                <a:spcPts val="0"/>
              </a:spcAft>
              <a:buSzPts val="2700"/>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310" name="Google Shape;310;g2fabf707f05_1_1453"/>
          <p:cNvSpPr txBox="1">
            <a:spLocks noGrp="1"/>
          </p:cNvSpPr>
          <p:nvPr>
            <p:ph type="body" idx="3"/>
          </p:nvPr>
        </p:nvSpPr>
        <p:spPr>
          <a:xfrm>
            <a:off x="7827433" y="4300664"/>
            <a:ext cx="3744000" cy="1242000"/>
          </a:xfrm>
          <a:prstGeom prst="rect">
            <a:avLst/>
          </a:prstGeom>
          <a:solidFill>
            <a:schemeClr val="lt1"/>
          </a:solidFill>
          <a:ln>
            <a:noFill/>
          </a:ln>
        </p:spPr>
        <p:txBody>
          <a:bodyPr spcFirstLastPara="1" wrap="square" lIns="384000" tIns="0" rIns="0" bIns="0" anchor="ctr" anchorCtr="0">
            <a:noAutofit/>
          </a:bodyPr>
          <a:lstStyle>
            <a:lvl1pPr marL="457200" marR="0" lvl="0" indent="-228600" algn="l">
              <a:lnSpc>
                <a:spcPct val="100000"/>
              </a:lnSpc>
              <a:spcBef>
                <a:spcPts val="400"/>
              </a:spcBef>
              <a:spcAft>
                <a:spcPts val="0"/>
              </a:spcAft>
              <a:buClr>
                <a:srgbClr val="529A43"/>
              </a:buClr>
              <a:buSzPts val="2000"/>
              <a:buFont typeface="Arial"/>
              <a:buNone/>
              <a:defRPr sz="2000"/>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Elements">
  <p:cSld name="Two Elements">
    <p:spTree>
      <p:nvGrpSpPr>
        <p:cNvPr id="1" name="Shape 38"/>
        <p:cNvGrpSpPr/>
        <p:nvPr/>
      </p:nvGrpSpPr>
      <p:grpSpPr>
        <a:xfrm>
          <a:off x="0" y="0"/>
          <a:ext cx="0" cy="0"/>
          <a:chOff x="0" y="0"/>
          <a:chExt cx="0" cy="0"/>
        </a:xfrm>
      </p:grpSpPr>
      <p:sp>
        <p:nvSpPr>
          <p:cNvPr id="39" name="Google Shape;39;g2fabf707f05_1_1374"/>
          <p:cNvSpPr/>
          <p:nvPr/>
        </p:nvSpPr>
        <p:spPr>
          <a:xfrm>
            <a:off x="0" y="1159933"/>
            <a:ext cx="12192000" cy="5006100"/>
          </a:xfrm>
          <a:prstGeom prst="rect">
            <a:avLst/>
          </a:prstGeom>
          <a:solidFill>
            <a:srgbClr val="F2F2F2"/>
          </a:solid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chemeClr val="dk1"/>
              </a:buClr>
              <a:buSzPts val="3200"/>
              <a:buFont typeface="Arial"/>
              <a:buNone/>
            </a:pPr>
            <a:endParaRPr sz="3200" b="0" i="0" u="none" strike="noStrike" cap="none">
              <a:solidFill>
                <a:schemeClr val="dk1"/>
              </a:solidFill>
              <a:latin typeface="Arial"/>
              <a:ea typeface="Arial"/>
              <a:cs typeface="Arial"/>
              <a:sym typeface="Arial"/>
            </a:endParaRPr>
          </a:p>
        </p:txBody>
      </p:sp>
      <p:sp>
        <p:nvSpPr>
          <p:cNvPr id="40" name="Google Shape;40;g2fabf707f05_1_1374"/>
          <p:cNvSpPr txBox="1">
            <a:spLocks noGrp="1"/>
          </p:cNvSpPr>
          <p:nvPr>
            <p:ph type="body" idx="1"/>
          </p:nvPr>
        </p:nvSpPr>
        <p:spPr>
          <a:xfrm>
            <a:off x="6108703" y="1162577"/>
            <a:ext cx="5592300" cy="5005500"/>
          </a:xfrm>
          <a:prstGeom prst="rect">
            <a:avLst/>
          </a:prstGeom>
          <a:noFill/>
          <a:ln>
            <a:noFill/>
          </a:ln>
        </p:spPr>
        <p:txBody>
          <a:bodyPr spcFirstLastPara="1" wrap="square" lIns="0" tIns="96000" rIns="0" bIns="0" anchor="t" anchorCtr="0">
            <a:noAutofit/>
          </a:bodyPr>
          <a:lstStyle>
            <a:lvl1pPr marL="457200" lvl="0" indent="-374650" algn="l">
              <a:lnSpc>
                <a:spcPct val="100000"/>
              </a:lnSpc>
              <a:spcBef>
                <a:spcPts val="400"/>
              </a:spcBef>
              <a:spcAft>
                <a:spcPts val="0"/>
              </a:spcAft>
              <a:buClr>
                <a:srgbClr val="529A43"/>
              </a:buClr>
              <a:buSzPts val="2300"/>
              <a:buFont typeface="Arial"/>
              <a:buChar char="•"/>
              <a:defRPr sz="2300">
                <a:solidFill>
                  <a:srgbClr val="000000"/>
                </a:solidFill>
              </a:defRPr>
            </a:lvl1pPr>
            <a:lvl2pPr marL="914400" lvl="1" indent="-349250" algn="l">
              <a:lnSpc>
                <a:spcPct val="100000"/>
              </a:lnSpc>
              <a:spcBef>
                <a:spcPts val="400"/>
              </a:spcBef>
              <a:spcAft>
                <a:spcPts val="0"/>
              </a:spcAft>
              <a:buClr>
                <a:srgbClr val="529A43"/>
              </a:buClr>
              <a:buSzPts val="1900"/>
              <a:buChar char="•"/>
              <a:defRPr sz="19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41" name="Google Shape;41;g2fabf707f05_1_1374"/>
          <p:cNvSpPr txBox="1">
            <a:spLocks noGrp="1"/>
          </p:cNvSpPr>
          <p:nvPr>
            <p:ph type="body" idx="2"/>
          </p:nvPr>
        </p:nvSpPr>
        <p:spPr>
          <a:xfrm>
            <a:off x="482071" y="1162579"/>
            <a:ext cx="5626800" cy="5014500"/>
          </a:xfrm>
          <a:prstGeom prst="rect">
            <a:avLst/>
          </a:prstGeom>
          <a:noFill/>
          <a:ln>
            <a:noFill/>
          </a:ln>
        </p:spPr>
        <p:txBody>
          <a:bodyPr spcFirstLastPara="1" wrap="square" lIns="0" tIns="96000" rIns="0" bIns="0" anchor="t" anchorCtr="0">
            <a:noAutofit/>
          </a:bodyPr>
          <a:lstStyle>
            <a:lvl1pPr marL="457200" lvl="0" indent="-374650" algn="l">
              <a:lnSpc>
                <a:spcPct val="100000"/>
              </a:lnSpc>
              <a:spcBef>
                <a:spcPts val="400"/>
              </a:spcBef>
              <a:spcAft>
                <a:spcPts val="0"/>
              </a:spcAft>
              <a:buClr>
                <a:srgbClr val="529A43"/>
              </a:buClr>
              <a:buSzPts val="2300"/>
              <a:buFont typeface="Arial"/>
              <a:buChar char="•"/>
              <a:defRPr sz="2300">
                <a:solidFill>
                  <a:schemeClr val="dk1"/>
                </a:solidFill>
              </a:defRPr>
            </a:lvl1pPr>
            <a:lvl2pPr marL="914400" lvl="1" indent="-349250" algn="l">
              <a:lnSpc>
                <a:spcPct val="100000"/>
              </a:lnSpc>
              <a:spcBef>
                <a:spcPts val="400"/>
              </a:spcBef>
              <a:spcAft>
                <a:spcPts val="0"/>
              </a:spcAft>
              <a:buClr>
                <a:srgbClr val="529A43"/>
              </a:buClr>
              <a:buSzPts val="1900"/>
              <a:buChar char="•"/>
              <a:defRPr sz="1900">
                <a:solidFill>
                  <a:schemeClr val="dk1"/>
                </a:solidFill>
              </a:defRPr>
            </a:lvl2pPr>
            <a:lvl3pPr marL="1371600" lvl="2" indent="-228600" algn="l">
              <a:lnSpc>
                <a:spcPct val="100000"/>
              </a:lnSpc>
              <a:spcBef>
                <a:spcPts val="500"/>
              </a:spcBef>
              <a:spcAft>
                <a:spcPts val="0"/>
              </a:spcAft>
              <a:buClr>
                <a:srgbClr val="529A43"/>
              </a:buClr>
              <a:buSzPts val="2700"/>
              <a:buNone/>
              <a:defRPr>
                <a:solidFill>
                  <a:schemeClr val="accent4"/>
                </a:solidFill>
              </a:defRPr>
            </a:lvl3pPr>
            <a:lvl4pPr marL="1828800" lvl="3" indent="-400050" algn="l">
              <a:lnSpc>
                <a:spcPct val="100000"/>
              </a:lnSpc>
              <a:spcBef>
                <a:spcPts val="500"/>
              </a:spcBef>
              <a:spcAft>
                <a:spcPts val="0"/>
              </a:spcAft>
              <a:buClr>
                <a:srgbClr val="529A43"/>
              </a:buClr>
              <a:buSzPts val="2700"/>
              <a:buChar char="•"/>
              <a:defRPr>
                <a:solidFill>
                  <a:schemeClr val="accent4"/>
                </a:solidFill>
              </a:defRPr>
            </a:lvl4pPr>
            <a:lvl5pPr marL="2286000" lvl="4" indent="-400050" algn="l">
              <a:lnSpc>
                <a:spcPct val="100000"/>
              </a:lnSpc>
              <a:spcBef>
                <a:spcPts val="500"/>
              </a:spcBef>
              <a:spcAft>
                <a:spcPts val="0"/>
              </a:spcAft>
              <a:buClr>
                <a:srgbClr val="529A43"/>
              </a:buClr>
              <a:buSzPts val="2700"/>
              <a:buChar char="•"/>
              <a:defRPr>
                <a:solidFill>
                  <a:schemeClr val="accent4"/>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42" name="Google Shape;42;g2fabf707f05_1_1374"/>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line_7">
  <p:cSld name="Section Headline_7">
    <p:spTree>
      <p:nvGrpSpPr>
        <p:cNvPr id="1" name="Shape 311"/>
        <p:cNvGrpSpPr/>
        <p:nvPr/>
      </p:nvGrpSpPr>
      <p:grpSpPr>
        <a:xfrm>
          <a:off x="0" y="0"/>
          <a:ext cx="0" cy="0"/>
          <a:chOff x="0" y="0"/>
          <a:chExt cx="0" cy="0"/>
        </a:xfrm>
      </p:grpSpPr>
      <p:sp>
        <p:nvSpPr>
          <p:cNvPr id="312" name="Google Shape;312;g2fabf707f05_1_1458"/>
          <p:cNvSpPr/>
          <p:nvPr/>
        </p:nvSpPr>
        <p:spPr>
          <a:xfrm>
            <a:off x="0" y="0"/>
            <a:ext cx="12192000" cy="6858000"/>
          </a:xfrm>
          <a:prstGeom prst="rect">
            <a:avLst/>
          </a:prstGeom>
          <a:solidFill>
            <a:srgbClr val="F2F2F2"/>
          </a:solid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chemeClr val="dk1"/>
              </a:buClr>
              <a:buSzPts val="1900"/>
              <a:buFont typeface="Arial"/>
              <a:buNone/>
            </a:pPr>
            <a:endParaRPr sz="1900" b="0" i="0" u="none" strike="noStrike" cap="none">
              <a:solidFill>
                <a:schemeClr val="accent3"/>
              </a:solidFill>
              <a:latin typeface="Arial"/>
              <a:ea typeface="Arial"/>
              <a:cs typeface="Arial"/>
              <a:sym typeface="Arial"/>
            </a:endParaRPr>
          </a:p>
        </p:txBody>
      </p:sp>
      <p:sp>
        <p:nvSpPr>
          <p:cNvPr id="313" name="Google Shape;313;g2fabf707f05_1_1458"/>
          <p:cNvSpPr>
            <a:spLocks noGrp="1"/>
          </p:cNvSpPr>
          <p:nvPr>
            <p:ph type="pic" idx="2"/>
          </p:nvPr>
        </p:nvSpPr>
        <p:spPr>
          <a:xfrm>
            <a:off x="0" y="0"/>
            <a:ext cx="12192000" cy="6858000"/>
          </a:xfrm>
          <a:prstGeom prst="rect">
            <a:avLst/>
          </a:prstGeom>
          <a:noFill/>
          <a:ln>
            <a:noFill/>
          </a:ln>
        </p:spPr>
      </p:sp>
      <p:sp>
        <p:nvSpPr>
          <p:cNvPr id="314" name="Google Shape;314;g2fabf707f05_1_1458"/>
          <p:cNvSpPr txBox="1">
            <a:spLocks noGrp="1"/>
          </p:cNvSpPr>
          <p:nvPr>
            <p:ph type="body" idx="1"/>
          </p:nvPr>
        </p:nvSpPr>
        <p:spPr>
          <a:xfrm>
            <a:off x="718033" y="4942015"/>
            <a:ext cx="1242000" cy="1242000"/>
          </a:xfrm>
          <a:prstGeom prst="rect">
            <a:avLst/>
          </a:prstGeom>
          <a:solidFill>
            <a:srgbClr val="009E49"/>
          </a:solidFill>
          <a:ln>
            <a:noFill/>
          </a:ln>
        </p:spPr>
        <p:txBody>
          <a:bodyPr spcFirstLastPara="1" wrap="square" lIns="0" tIns="0" rIns="0" bIns="0" anchor="ctr" anchorCtr="0">
            <a:noAutofit/>
          </a:bodyPr>
          <a:lstStyle>
            <a:lvl1pPr marL="457200" lvl="0" indent="-228600" algn="ctr">
              <a:lnSpc>
                <a:spcPct val="100000"/>
              </a:lnSpc>
              <a:spcBef>
                <a:spcPts val="500"/>
              </a:spcBef>
              <a:spcAft>
                <a:spcPts val="0"/>
              </a:spcAft>
              <a:buSzPts val="2400"/>
              <a:buFont typeface="Arial Black"/>
              <a:buNone/>
              <a:defRPr sz="2400" b="0">
                <a:solidFill>
                  <a:schemeClr val="lt1"/>
                </a:solidFill>
                <a:latin typeface="Arial Black"/>
                <a:ea typeface="Arial Black"/>
                <a:cs typeface="Arial Black"/>
                <a:sym typeface="Arial Black"/>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228600" algn="l">
              <a:lnSpc>
                <a:spcPct val="100000"/>
              </a:lnSpc>
              <a:spcBef>
                <a:spcPts val="500"/>
              </a:spcBef>
              <a:spcAft>
                <a:spcPts val="0"/>
              </a:spcAft>
              <a:buSzPts val="2700"/>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315" name="Google Shape;315;g2fabf707f05_1_1458"/>
          <p:cNvSpPr txBox="1">
            <a:spLocks noGrp="1"/>
          </p:cNvSpPr>
          <p:nvPr>
            <p:ph type="body" idx="3"/>
          </p:nvPr>
        </p:nvSpPr>
        <p:spPr>
          <a:xfrm>
            <a:off x="1960033" y="4942015"/>
            <a:ext cx="3744000" cy="1242000"/>
          </a:xfrm>
          <a:prstGeom prst="rect">
            <a:avLst/>
          </a:prstGeom>
          <a:solidFill>
            <a:schemeClr val="lt1"/>
          </a:solidFill>
          <a:ln>
            <a:noFill/>
          </a:ln>
        </p:spPr>
        <p:txBody>
          <a:bodyPr spcFirstLastPara="1" wrap="square" lIns="384000" tIns="0" rIns="0" bIns="0" anchor="ctr" anchorCtr="0">
            <a:noAutofit/>
          </a:bodyPr>
          <a:lstStyle>
            <a:lvl1pPr marL="457200" marR="0" lvl="0" indent="-228600" algn="l">
              <a:lnSpc>
                <a:spcPct val="100000"/>
              </a:lnSpc>
              <a:spcBef>
                <a:spcPts val="400"/>
              </a:spcBef>
              <a:spcAft>
                <a:spcPts val="0"/>
              </a:spcAft>
              <a:buClr>
                <a:srgbClr val="529A43"/>
              </a:buClr>
              <a:buSzPts val="2000"/>
              <a:buFont typeface="Arial"/>
              <a:buNone/>
              <a:defRPr sz="2000"/>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Headline_8">
  <p:cSld name="Section Headline_8">
    <p:spTree>
      <p:nvGrpSpPr>
        <p:cNvPr id="1" name="Shape 316"/>
        <p:cNvGrpSpPr/>
        <p:nvPr/>
      </p:nvGrpSpPr>
      <p:grpSpPr>
        <a:xfrm>
          <a:off x="0" y="0"/>
          <a:ext cx="0" cy="0"/>
          <a:chOff x="0" y="0"/>
          <a:chExt cx="0" cy="0"/>
        </a:xfrm>
      </p:grpSpPr>
      <p:sp>
        <p:nvSpPr>
          <p:cNvPr id="317" name="Google Shape;317;g2fabf707f05_1_1463"/>
          <p:cNvSpPr/>
          <p:nvPr/>
        </p:nvSpPr>
        <p:spPr>
          <a:xfrm>
            <a:off x="0" y="0"/>
            <a:ext cx="12192000" cy="6858000"/>
          </a:xfrm>
          <a:prstGeom prst="rect">
            <a:avLst/>
          </a:prstGeom>
          <a:solidFill>
            <a:srgbClr val="F2F2F2"/>
          </a:solid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chemeClr val="dk1"/>
              </a:buClr>
              <a:buSzPts val="1900"/>
              <a:buFont typeface="Arial"/>
              <a:buNone/>
            </a:pPr>
            <a:endParaRPr sz="1900" b="0" i="0" u="none" strike="noStrike" cap="none">
              <a:solidFill>
                <a:schemeClr val="accent3"/>
              </a:solidFill>
              <a:latin typeface="Arial"/>
              <a:ea typeface="Arial"/>
              <a:cs typeface="Arial"/>
              <a:sym typeface="Arial"/>
            </a:endParaRPr>
          </a:p>
        </p:txBody>
      </p:sp>
      <p:sp>
        <p:nvSpPr>
          <p:cNvPr id="318" name="Google Shape;318;g2fabf707f05_1_1463"/>
          <p:cNvSpPr>
            <a:spLocks noGrp="1"/>
          </p:cNvSpPr>
          <p:nvPr>
            <p:ph type="pic" idx="2"/>
          </p:nvPr>
        </p:nvSpPr>
        <p:spPr>
          <a:xfrm>
            <a:off x="0" y="0"/>
            <a:ext cx="12192000" cy="6858000"/>
          </a:xfrm>
          <a:prstGeom prst="rect">
            <a:avLst/>
          </a:prstGeom>
          <a:noFill/>
          <a:ln>
            <a:noFill/>
          </a:ln>
        </p:spPr>
      </p:sp>
      <p:sp>
        <p:nvSpPr>
          <p:cNvPr id="319" name="Google Shape;319;g2fabf707f05_1_1463"/>
          <p:cNvSpPr txBox="1">
            <a:spLocks noGrp="1"/>
          </p:cNvSpPr>
          <p:nvPr>
            <p:ph type="body" idx="1"/>
          </p:nvPr>
        </p:nvSpPr>
        <p:spPr>
          <a:xfrm>
            <a:off x="538163" y="886885"/>
            <a:ext cx="1242000" cy="1242000"/>
          </a:xfrm>
          <a:prstGeom prst="rect">
            <a:avLst/>
          </a:prstGeom>
          <a:solidFill>
            <a:srgbClr val="009E49"/>
          </a:solidFill>
          <a:ln>
            <a:noFill/>
          </a:ln>
        </p:spPr>
        <p:txBody>
          <a:bodyPr spcFirstLastPara="1" wrap="square" lIns="0" tIns="0" rIns="0" bIns="0" anchor="ctr" anchorCtr="0">
            <a:noAutofit/>
          </a:bodyPr>
          <a:lstStyle>
            <a:lvl1pPr marL="457200" lvl="0" indent="-228600" algn="ctr">
              <a:lnSpc>
                <a:spcPct val="100000"/>
              </a:lnSpc>
              <a:spcBef>
                <a:spcPts val="500"/>
              </a:spcBef>
              <a:spcAft>
                <a:spcPts val="0"/>
              </a:spcAft>
              <a:buSzPts val="2400"/>
              <a:buFont typeface="Arial Black"/>
              <a:buNone/>
              <a:defRPr sz="2400" b="0">
                <a:solidFill>
                  <a:schemeClr val="lt1"/>
                </a:solidFill>
                <a:latin typeface="Arial Black"/>
                <a:ea typeface="Arial Black"/>
                <a:cs typeface="Arial Black"/>
                <a:sym typeface="Arial Black"/>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228600" algn="l">
              <a:lnSpc>
                <a:spcPct val="100000"/>
              </a:lnSpc>
              <a:spcBef>
                <a:spcPts val="500"/>
              </a:spcBef>
              <a:spcAft>
                <a:spcPts val="0"/>
              </a:spcAft>
              <a:buSzPts val="2700"/>
              <a:buNone/>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320" name="Google Shape;320;g2fabf707f05_1_1463"/>
          <p:cNvSpPr txBox="1">
            <a:spLocks noGrp="1"/>
          </p:cNvSpPr>
          <p:nvPr>
            <p:ph type="body" idx="3"/>
          </p:nvPr>
        </p:nvSpPr>
        <p:spPr>
          <a:xfrm>
            <a:off x="1780163" y="886885"/>
            <a:ext cx="3744000" cy="1242000"/>
          </a:xfrm>
          <a:prstGeom prst="rect">
            <a:avLst/>
          </a:prstGeom>
          <a:solidFill>
            <a:schemeClr val="lt1"/>
          </a:solidFill>
          <a:ln>
            <a:noFill/>
          </a:ln>
        </p:spPr>
        <p:txBody>
          <a:bodyPr spcFirstLastPara="1" wrap="square" lIns="384000" tIns="0" rIns="0" bIns="0" anchor="ctr" anchorCtr="0">
            <a:noAutofit/>
          </a:bodyPr>
          <a:lstStyle>
            <a:lvl1pPr marL="457200" marR="0" lvl="0" indent="-228600" algn="l">
              <a:lnSpc>
                <a:spcPct val="100000"/>
              </a:lnSpc>
              <a:spcBef>
                <a:spcPts val="400"/>
              </a:spcBef>
              <a:spcAft>
                <a:spcPts val="0"/>
              </a:spcAft>
              <a:buClr>
                <a:srgbClr val="529A43"/>
              </a:buClr>
              <a:buSzPts val="2000"/>
              <a:buFont typeface="Arial"/>
              <a:buNone/>
              <a:defRPr sz="2000"/>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21"/>
        <p:cNvGrpSpPr/>
        <p:nvPr/>
      </p:nvGrpSpPr>
      <p:grpSpPr>
        <a:xfrm>
          <a:off x="0" y="0"/>
          <a:ext cx="0" cy="0"/>
          <a:chOff x="0" y="0"/>
          <a:chExt cx="0" cy="0"/>
        </a:xfrm>
      </p:grpSpPr>
      <p:sp>
        <p:nvSpPr>
          <p:cNvPr id="322" name="Google Shape;322;g2fabf707f05_1_1468"/>
          <p:cNvSpPr txBox="1">
            <a:spLocks noGrp="1"/>
          </p:cNvSpPr>
          <p:nvPr>
            <p:ph type="ctrTitle"/>
          </p:nvPr>
        </p:nvSpPr>
        <p:spPr>
          <a:xfrm>
            <a:off x="415611" y="992767"/>
            <a:ext cx="11360700" cy="2736900"/>
          </a:xfrm>
          <a:prstGeom prst="rect">
            <a:avLst/>
          </a:prstGeom>
          <a:noFill/>
          <a:ln>
            <a:noFill/>
          </a:ln>
        </p:spPr>
        <p:txBody>
          <a:bodyPr spcFirstLastPara="1" wrap="square" lIns="0" tIns="0" rIns="0" bIns="0" anchor="b" anchorCtr="0">
            <a:noAutofit/>
          </a:bodyPr>
          <a:lstStyle>
            <a:lvl1pPr lvl="0" algn="ctr">
              <a:lnSpc>
                <a:spcPct val="100000"/>
              </a:lnSpc>
              <a:spcBef>
                <a:spcPts val="0"/>
              </a:spcBef>
              <a:spcAft>
                <a:spcPts val="0"/>
              </a:spcAft>
              <a:buSzPts val="6900"/>
              <a:buNone/>
              <a:defRPr sz="6900"/>
            </a:lvl1pPr>
            <a:lvl2pPr lvl="1" algn="ctr">
              <a:lnSpc>
                <a:spcPct val="100000"/>
              </a:lnSpc>
              <a:spcBef>
                <a:spcPts val="0"/>
              </a:spcBef>
              <a:spcAft>
                <a:spcPts val="0"/>
              </a:spcAft>
              <a:buSzPts val="6900"/>
              <a:buNone/>
              <a:defRPr sz="6900"/>
            </a:lvl2pPr>
            <a:lvl3pPr lvl="2" algn="ctr">
              <a:lnSpc>
                <a:spcPct val="100000"/>
              </a:lnSpc>
              <a:spcBef>
                <a:spcPts val="0"/>
              </a:spcBef>
              <a:spcAft>
                <a:spcPts val="0"/>
              </a:spcAft>
              <a:buSzPts val="6900"/>
              <a:buNone/>
              <a:defRPr sz="6900"/>
            </a:lvl3pPr>
            <a:lvl4pPr lvl="3" algn="ctr">
              <a:lnSpc>
                <a:spcPct val="100000"/>
              </a:lnSpc>
              <a:spcBef>
                <a:spcPts val="0"/>
              </a:spcBef>
              <a:spcAft>
                <a:spcPts val="0"/>
              </a:spcAft>
              <a:buSzPts val="6900"/>
              <a:buNone/>
              <a:defRPr sz="6900"/>
            </a:lvl4pPr>
            <a:lvl5pPr lvl="4" algn="ctr">
              <a:lnSpc>
                <a:spcPct val="100000"/>
              </a:lnSpc>
              <a:spcBef>
                <a:spcPts val="0"/>
              </a:spcBef>
              <a:spcAft>
                <a:spcPts val="0"/>
              </a:spcAft>
              <a:buSzPts val="6900"/>
              <a:buNone/>
              <a:defRPr sz="6900"/>
            </a:lvl5pPr>
            <a:lvl6pPr lvl="5" algn="ctr">
              <a:lnSpc>
                <a:spcPct val="100000"/>
              </a:lnSpc>
              <a:spcBef>
                <a:spcPts val="0"/>
              </a:spcBef>
              <a:spcAft>
                <a:spcPts val="0"/>
              </a:spcAft>
              <a:buSzPts val="6900"/>
              <a:buNone/>
              <a:defRPr sz="6900"/>
            </a:lvl6pPr>
            <a:lvl7pPr lvl="6" algn="ctr">
              <a:lnSpc>
                <a:spcPct val="100000"/>
              </a:lnSpc>
              <a:spcBef>
                <a:spcPts val="0"/>
              </a:spcBef>
              <a:spcAft>
                <a:spcPts val="0"/>
              </a:spcAft>
              <a:buSzPts val="6900"/>
              <a:buNone/>
              <a:defRPr sz="6900"/>
            </a:lvl7pPr>
            <a:lvl8pPr lvl="7" algn="ctr">
              <a:lnSpc>
                <a:spcPct val="100000"/>
              </a:lnSpc>
              <a:spcBef>
                <a:spcPts val="0"/>
              </a:spcBef>
              <a:spcAft>
                <a:spcPts val="0"/>
              </a:spcAft>
              <a:buSzPts val="6900"/>
              <a:buNone/>
              <a:defRPr sz="6900"/>
            </a:lvl8pPr>
            <a:lvl9pPr lvl="8" algn="ctr">
              <a:lnSpc>
                <a:spcPct val="100000"/>
              </a:lnSpc>
              <a:spcBef>
                <a:spcPts val="0"/>
              </a:spcBef>
              <a:spcAft>
                <a:spcPts val="0"/>
              </a:spcAft>
              <a:buSzPts val="6900"/>
              <a:buNone/>
              <a:defRPr sz="6900"/>
            </a:lvl9pPr>
          </a:lstStyle>
          <a:p>
            <a:endParaRPr/>
          </a:p>
        </p:txBody>
      </p:sp>
      <p:sp>
        <p:nvSpPr>
          <p:cNvPr id="323" name="Google Shape;323;g2fabf707f05_1_1468"/>
          <p:cNvSpPr txBox="1">
            <a:spLocks noGrp="1"/>
          </p:cNvSpPr>
          <p:nvPr>
            <p:ph type="subTitle" idx="1"/>
          </p:nvPr>
        </p:nvSpPr>
        <p:spPr>
          <a:xfrm>
            <a:off x="415600" y="3778833"/>
            <a:ext cx="11360700" cy="1056900"/>
          </a:xfrm>
          <a:prstGeom prst="rect">
            <a:avLst/>
          </a:prstGeom>
          <a:noFill/>
          <a:ln>
            <a:noFill/>
          </a:ln>
        </p:spPr>
        <p:txBody>
          <a:bodyPr spcFirstLastPara="1" wrap="square" lIns="0" tIns="96000" rIns="0" bIns="0" anchor="t" anchorCtr="0">
            <a:noAutofit/>
          </a:bodyPr>
          <a:lstStyle>
            <a:lvl1pPr lvl="0" algn="ctr">
              <a:lnSpc>
                <a:spcPct val="100000"/>
              </a:lnSpc>
              <a:spcBef>
                <a:spcPts val="400"/>
              </a:spcBef>
              <a:spcAft>
                <a:spcPts val="0"/>
              </a:spcAft>
              <a:buSzPts val="3700"/>
              <a:buNone/>
              <a:defRPr sz="3700"/>
            </a:lvl1pPr>
            <a:lvl2pPr lvl="1" algn="ctr">
              <a:lnSpc>
                <a:spcPct val="100000"/>
              </a:lnSpc>
              <a:spcBef>
                <a:spcPts val="400"/>
              </a:spcBef>
              <a:spcAft>
                <a:spcPts val="0"/>
              </a:spcAft>
              <a:buSzPts val="3700"/>
              <a:buNone/>
              <a:defRPr sz="3700"/>
            </a:lvl2pPr>
            <a:lvl3pPr lvl="2" algn="ctr">
              <a:lnSpc>
                <a:spcPct val="100000"/>
              </a:lnSpc>
              <a:spcBef>
                <a:spcPts val="500"/>
              </a:spcBef>
              <a:spcAft>
                <a:spcPts val="0"/>
              </a:spcAft>
              <a:buSzPts val="3700"/>
              <a:buNone/>
              <a:defRPr sz="3700"/>
            </a:lvl3pPr>
            <a:lvl4pPr lvl="3" algn="ctr">
              <a:lnSpc>
                <a:spcPct val="100000"/>
              </a:lnSpc>
              <a:spcBef>
                <a:spcPts val="500"/>
              </a:spcBef>
              <a:spcAft>
                <a:spcPts val="0"/>
              </a:spcAft>
              <a:buSzPts val="3700"/>
              <a:buNone/>
              <a:defRPr sz="3700"/>
            </a:lvl4pPr>
            <a:lvl5pPr lvl="4" algn="ctr">
              <a:lnSpc>
                <a:spcPct val="100000"/>
              </a:lnSpc>
              <a:spcBef>
                <a:spcPts val="500"/>
              </a:spcBef>
              <a:spcAft>
                <a:spcPts val="0"/>
              </a:spcAft>
              <a:buSzPts val="3700"/>
              <a:buNone/>
              <a:defRPr sz="3700"/>
            </a:lvl5pPr>
            <a:lvl6pPr lvl="5" algn="ctr">
              <a:lnSpc>
                <a:spcPct val="100000"/>
              </a:lnSpc>
              <a:spcBef>
                <a:spcPts val="500"/>
              </a:spcBef>
              <a:spcAft>
                <a:spcPts val="0"/>
              </a:spcAft>
              <a:buSzPts val="3700"/>
              <a:buNone/>
              <a:defRPr sz="3700"/>
            </a:lvl6pPr>
            <a:lvl7pPr lvl="6" algn="ctr">
              <a:lnSpc>
                <a:spcPct val="100000"/>
              </a:lnSpc>
              <a:spcBef>
                <a:spcPts val="500"/>
              </a:spcBef>
              <a:spcAft>
                <a:spcPts val="0"/>
              </a:spcAft>
              <a:buSzPts val="3700"/>
              <a:buNone/>
              <a:defRPr sz="3700"/>
            </a:lvl7pPr>
            <a:lvl8pPr lvl="7" algn="ctr">
              <a:lnSpc>
                <a:spcPct val="100000"/>
              </a:lnSpc>
              <a:spcBef>
                <a:spcPts val="500"/>
              </a:spcBef>
              <a:spcAft>
                <a:spcPts val="0"/>
              </a:spcAft>
              <a:buSzPts val="3700"/>
              <a:buNone/>
              <a:defRPr sz="3700"/>
            </a:lvl8pPr>
            <a:lvl9pPr lvl="8" algn="ctr">
              <a:lnSpc>
                <a:spcPct val="100000"/>
              </a:lnSpc>
              <a:spcBef>
                <a:spcPts val="500"/>
              </a:spcBef>
              <a:spcAft>
                <a:spcPts val="0"/>
              </a:spcAft>
              <a:buSzPts val="3700"/>
              <a:buNone/>
              <a:defRPr sz="3700"/>
            </a:lvl9pPr>
          </a:lstStyle>
          <a:p>
            <a:endParaRPr/>
          </a:p>
        </p:txBody>
      </p:sp>
      <p:sp>
        <p:nvSpPr>
          <p:cNvPr id="324" name="Google Shape;324;g2fabf707f05_1_1468"/>
          <p:cNvSpPr txBox="1">
            <a:spLocks noGrp="1"/>
          </p:cNvSpPr>
          <p:nvPr>
            <p:ph type="sldNum" idx="12"/>
          </p:nvPr>
        </p:nvSpPr>
        <p:spPr>
          <a:xfrm>
            <a:off x="11296611" y="6217623"/>
            <a:ext cx="731700" cy="5247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1_Title_Slide">
  <p:cSld name="1_Title_Slide_noImage">
    <p:spTree>
      <p:nvGrpSpPr>
        <p:cNvPr id="1" name="Shape 325"/>
        <p:cNvGrpSpPr/>
        <p:nvPr/>
      </p:nvGrpSpPr>
      <p:grpSpPr>
        <a:xfrm>
          <a:off x="0" y="0"/>
          <a:ext cx="0" cy="0"/>
          <a:chOff x="0" y="0"/>
          <a:chExt cx="0" cy="0"/>
        </a:xfrm>
      </p:grpSpPr>
      <p:pic>
        <p:nvPicPr>
          <p:cNvPr id="326" name="Google Shape;326;g2fabf707f05_1_1472"/>
          <p:cNvPicPr preferRelativeResize="0"/>
          <p:nvPr/>
        </p:nvPicPr>
        <p:blipFill rotWithShape="1">
          <a:blip r:embed="rId2">
            <a:alphaModFix/>
          </a:blip>
          <a:srcRect/>
          <a:stretch/>
        </p:blipFill>
        <p:spPr>
          <a:xfrm>
            <a:off x="0" y="1"/>
            <a:ext cx="12192000" cy="4365628"/>
          </a:xfrm>
          <a:prstGeom prst="rect">
            <a:avLst/>
          </a:prstGeom>
          <a:noFill/>
          <a:ln>
            <a:noFill/>
          </a:ln>
        </p:spPr>
      </p:pic>
      <p:pic>
        <p:nvPicPr>
          <p:cNvPr id="327" name="Google Shape;327;g2fabf707f05_1_1472"/>
          <p:cNvPicPr preferRelativeResize="0"/>
          <p:nvPr/>
        </p:nvPicPr>
        <p:blipFill rotWithShape="1">
          <a:blip r:embed="rId3">
            <a:alphaModFix/>
          </a:blip>
          <a:srcRect/>
          <a:stretch/>
        </p:blipFill>
        <p:spPr>
          <a:xfrm>
            <a:off x="9549727" y="5548545"/>
            <a:ext cx="2147199" cy="1027159"/>
          </a:xfrm>
          <a:prstGeom prst="rect">
            <a:avLst/>
          </a:prstGeom>
          <a:noFill/>
          <a:ln>
            <a:noFill/>
          </a:ln>
        </p:spPr>
      </p:pic>
      <p:sp>
        <p:nvSpPr>
          <p:cNvPr id="328" name="Google Shape;328;g2fabf707f05_1_1472"/>
          <p:cNvSpPr txBox="1">
            <a:spLocks noGrp="1"/>
          </p:cNvSpPr>
          <p:nvPr>
            <p:ph type="body" idx="1"/>
          </p:nvPr>
        </p:nvSpPr>
        <p:spPr>
          <a:xfrm>
            <a:off x="854076" y="5942971"/>
            <a:ext cx="4049700" cy="387600"/>
          </a:xfrm>
          <a:prstGeom prst="rect">
            <a:avLst/>
          </a:prstGeom>
          <a:noFill/>
          <a:ln>
            <a:noFill/>
          </a:ln>
        </p:spPr>
        <p:txBody>
          <a:bodyPr spcFirstLastPara="1" wrap="square" lIns="0" tIns="60925" rIns="121900" bIns="60925" anchor="t" anchorCtr="0">
            <a:noAutofit/>
          </a:bodyPr>
          <a:lstStyle>
            <a:lvl1pPr marL="457200" lvl="0" indent="-228600" algn="l">
              <a:lnSpc>
                <a:spcPct val="90000"/>
              </a:lnSpc>
              <a:spcBef>
                <a:spcPts val="1100"/>
              </a:spcBef>
              <a:spcAft>
                <a:spcPts val="0"/>
              </a:spcAft>
              <a:buSzPts val="1600"/>
              <a:buNone/>
              <a:defRPr sz="1600"/>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29" name="Google Shape;329;g2fabf707f05_1_1472"/>
          <p:cNvSpPr txBox="1">
            <a:spLocks noGrp="1"/>
          </p:cNvSpPr>
          <p:nvPr>
            <p:ph type="body" idx="2"/>
          </p:nvPr>
        </p:nvSpPr>
        <p:spPr>
          <a:xfrm>
            <a:off x="854076" y="3080399"/>
            <a:ext cx="6490500" cy="701700"/>
          </a:xfrm>
          <a:prstGeom prst="rect">
            <a:avLst/>
          </a:prstGeom>
          <a:noFill/>
          <a:ln>
            <a:noFill/>
          </a:ln>
        </p:spPr>
        <p:txBody>
          <a:bodyPr spcFirstLastPara="1" wrap="square" lIns="0" tIns="60925" rIns="121900" bIns="60925" anchor="t" anchorCtr="0">
            <a:noAutofit/>
          </a:bodyPr>
          <a:lstStyle>
            <a:lvl1pPr marL="457200" lvl="0" indent="-228600" algn="l">
              <a:lnSpc>
                <a:spcPct val="90000"/>
              </a:lnSpc>
              <a:spcBef>
                <a:spcPts val="1100"/>
              </a:spcBef>
              <a:spcAft>
                <a:spcPts val="0"/>
              </a:spcAft>
              <a:buSzPts val="2300"/>
              <a:buNone/>
              <a:defRPr b="1">
                <a:solidFill>
                  <a:schemeClr val="lt1"/>
                </a:solidFill>
              </a:defRPr>
            </a:lvl1pPr>
            <a:lvl2pPr marL="914400" lvl="1" indent="-228600" algn="l">
              <a:lnSpc>
                <a:spcPct val="90000"/>
              </a:lnSpc>
              <a:spcBef>
                <a:spcPts val="500"/>
              </a:spcBef>
              <a:spcAft>
                <a:spcPts val="0"/>
              </a:spcAft>
              <a:buSzPts val="1700"/>
              <a:buNone/>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30" name="Google Shape;330;g2fabf707f05_1_1472"/>
          <p:cNvSpPr txBox="1">
            <a:spLocks noGrp="1"/>
          </p:cNvSpPr>
          <p:nvPr>
            <p:ph type="title"/>
          </p:nvPr>
        </p:nvSpPr>
        <p:spPr>
          <a:xfrm>
            <a:off x="854075" y="1027915"/>
            <a:ext cx="7095900" cy="1887300"/>
          </a:xfrm>
          <a:prstGeom prst="rect">
            <a:avLst/>
          </a:prstGeom>
          <a:noFill/>
          <a:ln>
            <a:noFill/>
          </a:ln>
        </p:spPr>
        <p:txBody>
          <a:bodyPr spcFirstLastPara="1" wrap="square" lIns="0" tIns="60925" rIns="121900" bIns="60925" anchor="b" anchorCtr="0">
            <a:noAutofit/>
          </a:bodyPr>
          <a:lstStyle>
            <a:lvl1pPr lvl="0" algn="l">
              <a:lnSpc>
                <a:spcPct val="100000"/>
              </a:lnSpc>
              <a:spcBef>
                <a:spcPts val="0"/>
              </a:spcBef>
              <a:spcAft>
                <a:spcPts val="0"/>
              </a:spcAft>
              <a:buClr>
                <a:srgbClr val="529A43"/>
              </a:buClr>
              <a:buSzPts val="2300"/>
              <a:buFont typeface="Arial"/>
              <a:buNone/>
              <a:defRPr sz="4000" b="1" i="0" u="none" strike="noStrike" cap="none">
                <a:solidFill>
                  <a:srgbClr val="FFFFFF"/>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31" name="Google Shape;331;g2fabf707f05_1_1472"/>
          <p:cNvSpPr txBox="1">
            <a:spLocks noGrp="1"/>
          </p:cNvSpPr>
          <p:nvPr>
            <p:ph type="body" idx="3"/>
          </p:nvPr>
        </p:nvSpPr>
        <p:spPr>
          <a:xfrm>
            <a:off x="854075" y="4774679"/>
            <a:ext cx="5105700" cy="389100"/>
          </a:xfrm>
          <a:prstGeom prst="rect">
            <a:avLst/>
          </a:prstGeom>
          <a:noFill/>
          <a:ln>
            <a:noFill/>
          </a:ln>
        </p:spPr>
        <p:txBody>
          <a:bodyPr spcFirstLastPara="1" wrap="square" lIns="0" tIns="60925" rIns="121900" bIns="60925" anchor="t" anchorCtr="0">
            <a:noAutofit/>
          </a:bodyPr>
          <a:lstStyle>
            <a:lvl1pPr marL="457200" lvl="0" indent="-228600" algn="l">
              <a:lnSpc>
                <a:spcPct val="90000"/>
              </a:lnSpc>
              <a:spcBef>
                <a:spcPts val="1100"/>
              </a:spcBef>
              <a:spcAft>
                <a:spcPts val="0"/>
              </a:spcAft>
              <a:buSzPts val="2400"/>
              <a:buNone/>
              <a:defRPr sz="2400" b="1">
                <a:solidFill>
                  <a:schemeClr val="dk2"/>
                </a:solidFill>
              </a:defRPr>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32" name="Google Shape;332;g2fabf707f05_1_1472"/>
          <p:cNvSpPr txBox="1">
            <a:spLocks noGrp="1"/>
          </p:cNvSpPr>
          <p:nvPr>
            <p:ph type="body" idx="4"/>
          </p:nvPr>
        </p:nvSpPr>
        <p:spPr>
          <a:xfrm>
            <a:off x="854076" y="5194673"/>
            <a:ext cx="4049700" cy="328800"/>
          </a:xfrm>
          <a:prstGeom prst="rect">
            <a:avLst/>
          </a:prstGeom>
          <a:noFill/>
          <a:ln>
            <a:noFill/>
          </a:ln>
        </p:spPr>
        <p:txBody>
          <a:bodyPr spcFirstLastPara="1" wrap="square" lIns="0" tIns="60925" rIns="121900" bIns="60925" anchor="t" anchorCtr="0">
            <a:noAutofit/>
          </a:bodyPr>
          <a:lstStyle>
            <a:lvl1pPr marL="457200" lvl="0" indent="-228600" algn="l">
              <a:lnSpc>
                <a:spcPct val="90000"/>
              </a:lnSpc>
              <a:spcBef>
                <a:spcPts val="1100"/>
              </a:spcBef>
              <a:spcAft>
                <a:spcPts val="0"/>
              </a:spcAft>
              <a:buSzPts val="1600"/>
              <a:buNone/>
              <a:defRPr sz="1600" b="1"/>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Eight Elements_green">
  <p:cSld name="Eight Elements_green">
    <p:spTree>
      <p:nvGrpSpPr>
        <p:cNvPr id="1" name="Shape 333"/>
        <p:cNvGrpSpPr/>
        <p:nvPr/>
      </p:nvGrpSpPr>
      <p:grpSpPr>
        <a:xfrm>
          <a:off x="0" y="0"/>
          <a:ext cx="0" cy="0"/>
          <a:chOff x="0" y="0"/>
          <a:chExt cx="0" cy="0"/>
        </a:xfrm>
      </p:grpSpPr>
      <p:sp>
        <p:nvSpPr>
          <p:cNvPr id="334" name="Google Shape;334;g2fabf707f05_1_1480"/>
          <p:cNvSpPr>
            <a:spLocks noGrp="1"/>
          </p:cNvSpPr>
          <p:nvPr>
            <p:ph type="pic" idx="2"/>
          </p:nvPr>
        </p:nvSpPr>
        <p:spPr>
          <a:xfrm>
            <a:off x="0" y="1172636"/>
            <a:ext cx="3034800" cy="2495700"/>
          </a:xfrm>
          <a:prstGeom prst="rect">
            <a:avLst/>
          </a:prstGeom>
          <a:noFill/>
          <a:ln>
            <a:noFill/>
          </a:ln>
        </p:spPr>
      </p:sp>
      <p:sp>
        <p:nvSpPr>
          <p:cNvPr id="335" name="Google Shape;335;g2fabf707f05_1_1480"/>
          <p:cNvSpPr>
            <a:spLocks noGrp="1"/>
          </p:cNvSpPr>
          <p:nvPr>
            <p:ph type="pic" idx="3"/>
          </p:nvPr>
        </p:nvSpPr>
        <p:spPr>
          <a:xfrm>
            <a:off x="3052400" y="1172636"/>
            <a:ext cx="3034800" cy="2495700"/>
          </a:xfrm>
          <a:prstGeom prst="rect">
            <a:avLst/>
          </a:prstGeom>
          <a:noFill/>
          <a:ln>
            <a:noFill/>
          </a:ln>
        </p:spPr>
      </p:sp>
      <p:sp>
        <p:nvSpPr>
          <p:cNvPr id="336" name="Google Shape;336;g2fabf707f05_1_1480"/>
          <p:cNvSpPr>
            <a:spLocks noGrp="1"/>
          </p:cNvSpPr>
          <p:nvPr>
            <p:ph type="pic" idx="4"/>
          </p:nvPr>
        </p:nvSpPr>
        <p:spPr>
          <a:xfrm>
            <a:off x="6104799" y="1172636"/>
            <a:ext cx="3039600" cy="2495700"/>
          </a:xfrm>
          <a:prstGeom prst="rect">
            <a:avLst/>
          </a:prstGeom>
          <a:noFill/>
          <a:ln>
            <a:noFill/>
          </a:ln>
        </p:spPr>
      </p:sp>
      <p:sp>
        <p:nvSpPr>
          <p:cNvPr id="337" name="Google Shape;337;g2fabf707f05_1_1480"/>
          <p:cNvSpPr>
            <a:spLocks noGrp="1"/>
          </p:cNvSpPr>
          <p:nvPr>
            <p:ph type="pic" idx="5"/>
          </p:nvPr>
        </p:nvSpPr>
        <p:spPr>
          <a:xfrm>
            <a:off x="9157200" y="1172636"/>
            <a:ext cx="3034800" cy="2495700"/>
          </a:xfrm>
          <a:prstGeom prst="rect">
            <a:avLst/>
          </a:prstGeom>
          <a:noFill/>
          <a:ln>
            <a:noFill/>
          </a:ln>
        </p:spPr>
      </p:sp>
      <p:sp>
        <p:nvSpPr>
          <p:cNvPr id="338" name="Google Shape;338;g2fabf707f05_1_1480"/>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39" name="Google Shape;339;g2fabf707f05_1_1480"/>
          <p:cNvSpPr txBox="1">
            <a:spLocks noGrp="1"/>
          </p:cNvSpPr>
          <p:nvPr>
            <p:ph type="body" idx="1"/>
          </p:nvPr>
        </p:nvSpPr>
        <p:spPr>
          <a:xfrm>
            <a:off x="1" y="3681413"/>
            <a:ext cx="3039600" cy="2466900"/>
          </a:xfrm>
          <a:prstGeom prst="rect">
            <a:avLst/>
          </a:prstGeom>
          <a:solidFill>
            <a:schemeClr val="accent1"/>
          </a:solidFill>
          <a:ln>
            <a:noFill/>
          </a:ln>
        </p:spPr>
        <p:txBody>
          <a:bodyPr spcFirstLastPara="1" wrap="square" lIns="0" tIns="60925" rIns="121900" bIns="60925" anchor="ctr" anchorCtr="0">
            <a:noAutofit/>
          </a:bodyPr>
          <a:lstStyle>
            <a:lvl1pPr marL="457200" lvl="0" indent="-228600" algn="ctr">
              <a:lnSpc>
                <a:spcPct val="90000"/>
              </a:lnSpc>
              <a:spcBef>
                <a:spcPts val="1100"/>
              </a:spcBef>
              <a:spcAft>
                <a:spcPts val="0"/>
              </a:spcAft>
              <a:buSzPts val="2300"/>
              <a:buNone/>
              <a:defRPr>
                <a:solidFill>
                  <a:schemeClr val="lt1"/>
                </a:solidFill>
              </a:defRPr>
            </a:lvl1pPr>
            <a:lvl2pPr marL="914400" lvl="1" indent="-336550" algn="ctr">
              <a:lnSpc>
                <a:spcPct val="90000"/>
              </a:lnSpc>
              <a:spcBef>
                <a:spcPts val="500"/>
              </a:spcBef>
              <a:spcAft>
                <a:spcPts val="0"/>
              </a:spcAft>
              <a:buSzPts val="1700"/>
              <a:buChar char="•"/>
              <a:defRPr>
                <a:solidFill>
                  <a:schemeClr val="lt1"/>
                </a:solidFill>
              </a:defRPr>
            </a:lvl2pPr>
            <a:lvl3pPr marL="1371600" lvl="2" indent="-336550" algn="ctr">
              <a:lnSpc>
                <a:spcPct val="90000"/>
              </a:lnSpc>
              <a:spcBef>
                <a:spcPts val="500"/>
              </a:spcBef>
              <a:spcAft>
                <a:spcPts val="0"/>
              </a:spcAft>
              <a:buSzPts val="1700"/>
              <a:buChar char="•"/>
              <a:defRPr>
                <a:solidFill>
                  <a:schemeClr val="lt1"/>
                </a:solidFill>
              </a:defRPr>
            </a:lvl3pPr>
            <a:lvl4pPr marL="1828800" lvl="3" indent="-336550" algn="ctr">
              <a:lnSpc>
                <a:spcPct val="90000"/>
              </a:lnSpc>
              <a:spcBef>
                <a:spcPts val="500"/>
              </a:spcBef>
              <a:spcAft>
                <a:spcPts val="0"/>
              </a:spcAft>
              <a:buSzPts val="1700"/>
              <a:buChar char="•"/>
              <a:defRPr>
                <a:solidFill>
                  <a:schemeClr val="lt1"/>
                </a:solidFill>
              </a:defRPr>
            </a:lvl4pPr>
            <a:lvl5pPr marL="2286000" lvl="4" indent="-336550" algn="ctr">
              <a:lnSpc>
                <a:spcPct val="90000"/>
              </a:lnSpc>
              <a:spcBef>
                <a:spcPts val="500"/>
              </a:spcBef>
              <a:spcAft>
                <a:spcPts val="0"/>
              </a:spcAft>
              <a:buSzPts val="1700"/>
              <a:buChar char="•"/>
              <a:defRPr>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40" name="Google Shape;340;g2fabf707f05_1_1480"/>
          <p:cNvSpPr txBox="1">
            <a:spLocks noGrp="1"/>
          </p:cNvSpPr>
          <p:nvPr>
            <p:ph type="body" idx="6"/>
          </p:nvPr>
        </p:nvSpPr>
        <p:spPr>
          <a:xfrm>
            <a:off x="3050747" y="3681413"/>
            <a:ext cx="3039600" cy="2466900"/>
          </a:xfrm>
          <a:prstGeom prst="rect">
            <a:avLst/>
          </a:prstGeom>
          <a:solidFill>
            <a:schemeClr val="dk2"/>
          </a:solidFill>
          <a:ln>
            <a:noFill/>
          </a:ln>
        </p:spPr>
        <p:txBody>
          <a:bodyPr spcFirstLastPara="1" wrap="square" lIns="0" tIns="60925" rIns="121900" bIns="60925" anchor="ctr" anchorCtr="0">
            <a:noAutofit/>
          </a:bodyPr>
          <a:lstStyle>
            <a:lvl1pPr marL="457200" lvl="0" indent="-228600" algn="ctr">
              <a:lnSpc>
                <a:spcPct val="90000"/>
              </a:lnSpc>
              <a:spcBef>
                <a:spcPts val="1100"/>
              </a:spcBef>
              <a:spcAft>
                <a:spcPts val="0"/>
              </a:spcAft>
              <a:buSzPts val="2300"/>
              <a:buNone/>
              <a:defRPr>
                <a:solidFill>
                  <a:schemeClr val="lt1"/>
                </a:solidFill>
              </a:defRPr>
            </a:lvl1pPr>
            <a:lvl2pPr marL="914400" lvl="1" indent="-336550" algn="ctr">
              <a:lnSpc>
                <a:spcPct val="90000"/>
              </a:lnSpc>
              <a:spcBef>
                <a:spcPts val="500"/>
              </a:spcBef>
              <a:spcAft>
                <a:spcPts val="0"/>
              </a:spcAft>
              <a:buSzPts val="1700"/>
              <a:buChar char="•"/>
              <a:defRPr>
                <a:solidFill>
                  <a:schemeClr val="lt1"/>
                </a:solidFill>
              </a:defRPr>
            </a:lvl2pPr>
            <a:lvl3pPr marL="1371600" lvl="2" indent="-336550" algn="ctr">
              <a:lnSpc>
                <a:spcPct val="90000"/>
              </a:lnSpc>
              <a:spcBef>
                <a:spcPts val="500"/>
              </a:spcBef>
              <a:spcAft>
                <a:spcPts val="0"/>
              </a:spcAft>
              <a:buSzPts val="1700"/>
              <a:buChar char="•"/>
              <a:defRPr>
                <a:solidFill>
                  <a:schemeClr val="lt1"/>
                </a:solidFill>
              </a:defRPr>
            </a:lvl3pPr>
            <a:lvl4pPr marL="1828800" lvl="3" indent="-336550" algn="ctr">
              <a:lnSpc>
                <a:spcPct val="90000"/>
              </a:lnSpc>
              <a:spcBef>
                <a:spcPts val="500"/>
              </a:spcBef>
              <a:spcAft>
                <a:spcPts val="0"/>
              </a:spcAft>
              <a:buSzPts val="1700"/>
              <a:buChar char="•"/>
              <a:defRPr>
                <a:solidFill>
                  <a:schemeClr val="lt1"/>
                </a:solidFill>
              </a:defRPr>
            </a:lvl4pPr>
            <a:lvl5pPr marL="2286000" lvl="4" indent="-336550" algn="ctr">
              <a:lnSpc>
                <a:spcPct val="90000"/>
              </a:lnSpc>
              <a:spcBef>
                <a:spcPts val="500"/>
              </a:spcBef>
              <a:spcAft>
                <a:spcPts val="0"/>
              </a:spcAft>
              <a:buSzPts val="1700"/>
              <a:buChar char="•"/>
              <a:defRPr>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41" name="Google Shape;341;g2fabf707f05_1_1480"/>
          <p:cNvSpPr txBox="1">
            <a:spLocks noGrp="1"/>
          </p:cNvSpPr>
          <p:nvPr>
            <p:ph type="body" idx="7"/>
          </p:nvPr>
        </p:nvSpPr>
        <p:spPr>
          <a:xfrm>
            <a:off x="6101492" y="3681413"/>
            <a:ext cx="3039600" cy="2466900"/>
          </a:xfrm>
          <a:prstGeom prst="rect">
            <a:avLst/>
          </a:prstGeom>
          <a:solidFill>
            <a:schemeClr val="accent1"/>
          </a:solidFill>
          <a:ln>
            <a:noFill/>
          </a:ln>
        </p:spPr>
        <p:txBody>
          <a:bodyPr spcFirstLastPara="1" wrap="square" lIns="0" tIns="60925" rIns="121900" bIns="60925" anchor="ctr" anchorCtr="0">
            <a:noAutofit/>
          </a:bodyPr>
          <a:lstStyle>
            <a:lvl1pPr marL="457200" lvl="0" indent="-228600" algn="ctr">
              <a:lnSpc>
                <a:spcPct val="90000"/>
              </a:lnSpc>
              <a:spcBef>
                <a:spcPts val="1100"/>
              </a:spcBef>
              <a:spcAft>
                <a:spcPts val="0"/>
              </a:spcAft>
              <a:buSzPts val="2300"/>
              <a:buNone/>
              <a:defRPr>
                <a:solidFill>
                  <a:schemeClr val="lt1"/>
                </a:solidFill>
              </a:defRPr>
            </a:lvl1pPr>
            <a:lvl2pPr marL="914400" lvl="1" indent="-336550" algn="ctr">
              <a:lnSpc>
                <a:spcPct val="90000"/>
              </a:lnSpc>
              <a:spcBef>
                <a:spcPts val="500"/>
              </a:spcBef>
              <a:spcAft>
                <a:spcPts val="0"/>
              </a:spcAft>
              <a:buSzPts val="1700"/>
              <a:buChar char="•"/>
              <a:defRPr>
                <a:solidFill>
                  <a:schemeClr val="lt1"/>
                </a:solidFill>
              </a:defRPr>
            </a:lvl2pPr>
            <a:lvl3pPr marL="1371600" lvl="2" indent="-336550" algn="ctr">
              <a:lnSpc>
                <a:spcPct val="90000"/>
              </a:lnSpc>
              <a:spcBef>
                <a:spcPts val="500"/>
              </a:spcBef>
              <a:spcAft>
                <a:spcPts val="0"/>
              </a:spcAft>
              <a:buSzPts val="1700"/>
              <a:buChar char="•"/>
              <a:defRPr>
                <a:solidFill>
                  <a:schemeClr val="lt1"/>
                </a:solidFill>
              </a:defRPr>
            </a:lvl3pPr>
            <a:lvl4pPr marL="1828800" lvl="3" indent="-336550" algn="ctr">
              <a:lnSpc>
                <a:spcPct val="90000"/>
              </a:lnSpc>
              <a:spcBef>
                <a:spcPts val="500"/>
              </a:spcBef>
              <a:spcAft>
                <a:spcPts val="0"/>
              </a:spcAft>
              <a:buSzPts val="1700"/>
              <a:buChar char="•"/>
              <a:defRPr>
                <a:solidFill>
                  <a:schemeClr val="lt1"/>
                </a:solidFill>
              </a:defRPr>
            </a:lvl4pPr>
            <a:lvl5pPr marL="2286000" lvl="4" indent="-336550" algn="ctr">
              <a:lnSpc>
                <a:spcPct val="90000"/>
              </a:lnSpc>
              <a:spcBef>
                <a:spcPts val="500"/>
              </a:spcBef>
              <a:spcAft>
                <a:spcPts val="0"/>
              </a:spcAft>
              <a:buSzPts val="1700"/>
              <a:buChar char="•"/>
              <a:defRPr>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42" name="Google Shape;342;g2fabf707f05_1_1480"/>
          <p:cNvSpPr txBox="1">
            <a:spLocks noGrp="1"/>
          </p:cNvSpPr>
          <p:nvPr>
            <p:ph type="body" idx="8"/>
          </p:nvPr>
        </p:nvSpPr>
        <p:spPr>
          <a:xfrm>
            <a:off x="9152237" y="3681413"/>
            <a:ext cx="3039600" cy="2466900"/>
          </a:xfrm>
          <a:prstGeom prst="rect">
            <a:avLst/>
          </a:prstGeom>
          <a:solidFill>
            <a:schemeClr val="dk2"/>
          </a:solidFill>
          <a:ln>
            <a:noFill/>
          </a:ln>
        </p:spPr>
        <p:txBody>
          <a:bodyPr spcFirstLastPara="1" wrap="square" lIns="0" tIns="60925" rIns="121900" bIns="60925" anchor="ctr" anchorCtr="0">
            <a:noAutofit/>
          </a:bodyPr>
          <a:lstStyle>
            <a:lvl1pPr marL="457200" lvl="0" indent="-228600" algn="ctr">
              <a:lnSpc>
                <a:spcPct val="90000"/>
              </a:lnSpc>
              <a:spcBef>
                <a:spcPts val="1100"/>
              </a:spcBef>
              <a:spcAft>
                <a:spcPts val="0"/>
              </a:spcAft>
              <a:buSzPts val="2300"/>
              <a:buNone/>
              <a:defRPr>
                <a:solidFill>
                  <a:schemeClr val="lt1"/>
                </a:solidFill>
              </a:defRPr>
            </a:lvl1pPr>
            <a:lvl2pPr marL="914400" lvl="1" indent="-336550" algn="ctr">
              <a:lnSpc>
                <a:spcPct val="90000"/>
              </a:lnSpc>
              <a:spcBef>
                <a:spcPts val="500"/>
              </a:spcBef>
              <a:spcAft>
                <a:spcPts val="0"/>
              </a:spcAft>
              <a:buSzPts val="1700"/>
              <a:buChar char="•"/>
              <a:defRPr>
                <a:solidFill>
                  <a:schemeClr val="lt1"/>
                </a:solidFill>
              </a:defRPr>
            </a:lvl2pPr>
            <a:lvl3pPr marL="1371600" lvl="2" indent="-336550" algn="ctr">
              <a:lnSpc>
                <a:spcPct val="90000"/>
              </a:lnSpc>
              <a:spcBef>
                <a:spcPts val="500"/>
              </a:spcBef>
              <a:spcAft>
                <a:spcPts val="0"/>
              </a:spcAft>
              <a:buSzPts val="1700"/>
              <a:buChar char="•"/>
              <a:defRPr>
                <a:solidFill>
                  <a:schemeClr val="lt1"/>
                </a:solidFill>
              </a:defRPr>
            </a:lvl3pPr>
            <a:lvl4pPr marL="1828800" lvl="3" indent="-336550" algn="ctr">
              <a:lnSpc>
                <a:spcPct val="90000"/>
              </a:lnSpc>
              <a:spcBef>
                <a:spcPts val="500"/>
              </a:spcBef>
              <a:spcAft>
                <a:spcPts val="0"/>
              </a:spcAft>
              <a:buSzPts val="1700"/>
              <a:buChar char="•"/>
              <a:defRPr>
                <a:solidFill>
                  <a:schemeClr val="lt1"/>
                </a:solidFill>
              </a:defRPr>
            </a:lvl4pPr>
            <a:lvl5pPr marL="2286000" lvl="4" indent="-336550" algn="ctr">
              <a:lnSpc>
                <a:spcPct val="90000"/>
              </a:lnSpc>
              <a:spcBef>
                <a:spcPts val="500"/>
              </a:spcBef>
              <a:spcAft>
                <a:spcPts val="0"/>
              </a:spcAft>
              <a:buSzPts val="1700"/>
              <a:buChar char="•"/>
              <a:defRPr>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cxnSp>
        <p:nvCxnSpPr>
          <p:cNvPr id="343" name="Google Shape;343;g2fabf707f05_1_1480"/>
          <p:cNvCxnSpPr/>
          <p:nvPr/>
        </p:nvCxnSpPr>
        <p:spPr>
          <a:xfrm>
            <a:off x="3046793" y="3656313"/>
            <a:ext cx="0" cy="2500500"/>
          </a:xfrm>
          <a:prstGeom prst="straightConnector1">
            <a:avLst/>
          </a:prstGeom>
          <a:noFill/>
          <a:ln w="12700" cap="flat" cmpd="sng">
            <a:solidFill>
              <a:schemeClr val="lt1"/>
            </a:solidFill>
            <a:prstDash val="solid"/>
            <a:miter lim="800000"/>
            <a:headEnd type="none" w="sm" len="sm"/>
            <a:tailEnd type="none" w="sm" len="sm"/>
          </a:ln>
        </p:spPr>
      </p:cxnSp>
      <p:cxnSp>
        <p:nvCxnSpPr>
          <p:cNvPr id="344" name="Google Shape;344;g2fabf707f05_1_1480"/>
          <p:cNvCxnSpPr/>
          <p:nvPr/>
        </p:nvCxnSpPr>
        <p:spPr>
          <a:xfrm>
            <a:off x="6095437" y="3656313"/>
            <a:ext cx="0" cy="2500500"/>
          </a:xfrm>
          <a:prstGeom prst="straightConnector1">
            <a:avLst/>
          </a:prstGeom>
          <a:noFill/>
          <a:ln w="12700" cap="flat" cmpd="sng">
            <a:solidFill>
              <a:schemeClr val="lt1"/>
            </a:solidFill>
            <a:prstDash val="solid"/>
            <a:miter lim="800000"/>
            <a:headEnd type="none" w="sm" len="sm"/>
            <a:tailEnd type="none" w="sm" len="sm"/>
          </a:ln>
        </p:spPr>
      </p:cxnSp>
      <p:cxnSp>
        <p:nvCxnSpPr>
          <p:cNvPr id="345" name="Google Shape;345;g2fabf707f05_1_1480"/>
          <p:cNvCxnSpPr/>
          <p:nvPr/>
        </p:nvCxnSpPr>
        <p:spPr>
          <a:xfrm>
            <a:off x="9159909" y="3656313"/>
            <a:ext cx="0" cy="2500500"/>
          </a:xfrm>
          <a:prstGeom prst="straightConnector1">
            <a:avLst/>
          </a:prstGeom>
          <a:noFill/>
          <a:ln w="12700" cap="flat" cmpd="sng">
            <a:solidFill>
              <a:schemeClr val="lt1"/>
            </a:solidFill>
            <a:prstDash val="solid"/>
            <a:miter lim="800000"/>
            <a:headEnd type="none" w="sm" len="sm"/>
            <a:tailEnd type="none" w="sm" len="sm"/>
          </a:ln>
        </p:spPr>
      </p:cxnSp>
      <p:sp>
        <p:nvSpPr>
          <p:cNvPr id="346" name="Google Shape;346;g2fabf707f05_1_1480"/>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347" name="Google Shape;347;g2fabf707f05_1_1480"/>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48" name="Google Shape;348;g2fabf707f05_1_1480"/>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49"/>
        <p:cNvGrpSpPr/>
        <p:nvPr/>
      </p:nvGrpSpPr>
      <p:grpSpPr>
        <a:xfrm>
          <a:off x="0" y="0"/>
          <a:ext cx="0" cy="0"/>
          <a:chOff x="0" y="0"/>
          <a:chExt cx="0" cy="0"/>
        </a:xfrm>
      </p:grpSpPr>
      <p:sp>
        <p:nvSpPr>
          <p:cNvPr id="350" name="Google Shape;350;g2fabf707f05_1_1496"/>
          <p:cNvSpPr/>
          <p:nvPr/>
        </p:nvSpPr>
        <p:spPr>
          <a:xfrm flipH="1">
            <a:off x="0" y="0"/>
            <a:ext cx="12192000" cy="5685300"/>
          </a:xfrm>
          <a:prstGeom prst="rect">
            <a:avLst/>
          </a:prstGeom>
          <a:solidFill>
            <a:schemeClr val="lt1"/>
          </a:solid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0000"/>
              </a:buClr>
              <a:buSzPts val="3200"/>
              <a:buFont typeface="Arial"/>
              <a:buNone/>
            </a:pPr>
            <a:endParaRPr sz="3200" b="0" i="0" u="none" strike="noStrike" cap="none">
              <a:solidFill>
                <a:schemeClr val="dk2"/>
              </a:solidFill>
              <a:latin typeface="Arial"/>
              <a:ea typeface="Arial"/>
              <a:cs typeface="Arial"/>
              <a:sym typeface="Arial"/>
            </a:endParaRPr>
          </a:p>
        </p:txBody>
      </p:sp>
      <p:sp>
        <p:nvSpPr>
          <p:cNvPr id="351" name="Google Shape;351;g2fabf707f05_1_1496"/>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52" name="Google Shape;352;g2fabf707f05_1_1496"/>
          <p:cNvSpPr/>
          <p:nvPr/>
        </p:nvSpPr>
        <p:spPr>
          <a:xfrm>
            <a:off x="0" y="1159933"/>
            <a:ext cx="12192000" cy="5006100"/>
          </a:xfrm>
          <a:prstGeom prst="rect">
            <a:avLst/>
          </a:prstGeom>
          <a:solidFill>
            <a:srgbClr val="F2F2F2"/>
          </a:solid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chemeClr val="dk1"/>
              </a:buClr>
              <a:buSzPts val="3200"/>
              <a:buFont typeface="Arial"/>
              <a:buNone/>
            </a:pPr>
            <a:endParaRPr sz="3200" b="0" i="0" u="none" strike="noStrike" cap="none">
              <a:solidFill>
                <a:schemeClr val="dk1"/>
              </a:solidFill>
              <a:latin typeface="Arial"/>
              <a:ea typeface="Arial"/>
              <a:cs typeface="Arial"/>
              <a:sym typeface="Arial"/>
            </a:endParaRPr>
          </a:p>
        </p:txBody>
      </p:sp>
      <p:sp>
        <p:nvSpPr>
          <p:cNvPr id="353" name="Google Shape;353;g2fabf707f05_1_1496"/>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354" name="Google Shape;354;g2fabf707f05_1_1496"/>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marR="0" lvl="0" algn="l">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355" name="Google Shape;355;g2fabf707f05_1_1496"/>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7">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Section Headline_4 1">
  <p:cSld name="Section Headline_4_1">
    <p:spTree>
      <p:nvGrpSpPr>
        <p:cNvPr id="1" name="Shape 356"/>
        <p:cNvGrpSpPr/>
        <p:nvPr/>
      </p:nvGrpSpPr>
      <p:grpSpPr>
        <a:xfrm>
          <a:off x="0" y="0"/>
          <a:ext cx="0" cy="0"/>
          <a:chOff x="0" y="0"/>
          <a:chExt cx="0" cy="0"/>
        </a:xfrm>
      </p:grpSpPr>
      <p:sp>
        <p:nvSpPr>
          <p:cNvPr id="357" name="Google Shape;357;g2fabf707f05_1_1503"/>
          <p:cNvSpPr/>
          <p:nvPr/>
        </p:nvSpPr>
        <p:spPr>
          <a:xfrm>
            <a:off x="0" y="0"/>
            <a:ext cx="12192000" cy="6858000"/>
          </a:xfrm>
          <a:prstGeom prst="rect">
            <a:avLst/>
          </a:prstGeom>
          <a:solidFill>
            <a:srgbClr val="F2F2F2"/>
          </a:solid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chemeClr val="dk1"/>
              </a:buClr>
              <a:buSzPts val="1900"/>
              <a:buFont typeface="Arial"/>
              <a:buNone/>
            </a:pPr>
            <a:endParaRPr sz="1900" b="0" i="0" u="none" strike="noStrike" cap="none">
              <a:solidFill>
                <a:schemeClr val="accent3"/>
              </a:solidFill>
              <a:latin typeface="Arial"/>
              <a:ea typeface="Arial"/>
              <a:cs typeface="Arial"/>
              <a:sym typeface="Arial"/>
            </a:endParaRPr>
          </a:p>
        </p:txBody>
      </p:sp>
      <p:sp>
        <p:nvSpPr>
          <p:cNvPr id="358" name="Google Shape;358;g2fabf707f05_1_1503"/>
          <p:cNvSpPr>
            <a:spLocks noGrp="1"/>
          </p:cNvSpPr>
          <p:nvPr>
            <p:ph type="pic" idx="2"/>
          </p:nvPr>
        </p:nvSpPr>
        <p:spPr>
          <a:xfrm>
            <a:off x="0" y="0"/>
            <a:ext cx="12192000" cy="6858000"/>
          </a:xfrm>
          <a:prstGeom prst="rect">
            <a:avLst/>
          </a:prstGeom>
          <a:noFill/>
          <a:ln>
            <a:noFill/>
          </a:ln>
        </p:spPr>
      </p:sp>
      <p:sp>
        <p:nvSpPr>
          <p:cNvPr id="359" name="Google Shape;359;g2fabf707f05_1_1503"/>
          <p:cNvSpPr txBox="1">
            <a:spLocks noGrp="1"/>
          </p:cNvSpPr>
          <p:nvPr>
            <p:ph type="body" idx="1"/>
          </p:nvPr>
        </p:nvSpPr>
        <p:spPr>
          <a:xfrm>
            <a:off x="1731963" y="1178984"/>
            <a:ext cx="1242000" cy="1242000"/>
          </a:xfrm>
          <a:prstGeom prst="rect">
            <a:avLst/>
          </a:prstGeom>
          <a:solidFill>
            <a:srgbClr val="009E49"/>
          </a:solidFill>
          <a:ln>
            <a:noFill/>
          </a:ln>
        </p:spPr>
        <p:txBody>
          <a:bodyPr spcFirstLastPara="1" wrap="square" lIns="0" tIns="0" rIns="121900" bIns="60925" anchor="ctr" anchorCtr="0">
            <a:noAutofit/>
          </a:bodyPr>
          <a:lstStyle>
            <a:lvl1pPr marL="457200" lvl="0" indent="-228600" algn="ctr">
              <a:lnSpc>
                <a:spcPct val="90000"/>
              </a:lnSpc>
              <a:spcBef>
                <a:spcPts val="1100"/>
              </a:spcBef>
              <a:spcAft>
                <a:spcPts val="0"/>
              </a:spcAft>
              <a:buSzPts val="2400"/>
              <a:buNone/>
              <a:defRPr sz="2400" b="0">
                <a:solidFill>
                  <a:schemeClr val="lt1"/>
                </a:solidFill>
                <a:latin typeface="Arial Black"/>
                <a:ea typeface="Arial Black"/>
                <a:cs typeface="Arial Black"/>
                <a:sym typeface="Arial Black"/>
              </a:defRPr>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228600" algn="l">
              <a:lnSpc>
                <a:spcPct val="90000"/>
              </a:lnSpc>
              <a:spcBef>
                <a:spcPts val="500"/>
              </a:spcBef>
              <a:spcAft>
                <a:spcPts val="0"/>
              </a:spcAft>
              <a:buSzPts val="1700"/>
              <a:buNone/>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60" name="Google Shape;360;g2fabf707f05_1_1503"/>
          <p:cNvSpPr txBox="1">
            <a:spLocks noGrp="1"/>
          </p:cNvSpPr>
          <p:nvPr>
            <p:ph type="body" idx="3"/>
          </p:nvPr>
        </p:nvSpPr>
        <p:spPr>
          <a:xfrm>
            <a:off x="2973963" y="1178984"/>
            <a:ext cx="3744000" cy="1242000"/>
          </a:xfrm>
          <a:prstGeom prst="rect">
            <a:avLst/>
          </a:prstGeom>
          <a:solidFill>
            <a:schemeClr val="lt1"/>
          </a:solidFill>
          <a:ln>
            <a:noFill/>
          </a:ln>
        </p:spPr>
        <p:txBody>
          <a:bodyPr spcFirstLastPara="1" wrap="square" lIns="384000" tIns="0" rIns="121900" bIns="60925" anchor="ctr" anchorCtr="0">
            <a:noAutofit/>
          </a:bodyPr>
          <a:lstStyle>
            <a:lvl1pPr marL="457200" lvl="0" indent="-228600" algn="l">
              <a:lnSpc>
                <a:spcPct val="90000"/>
              </a:lnSpc>
              <a:spcBef>
                <a:spcPts val="1100"/>
              </a:spcBef>
              <a:spcAft>
                <a:spcPts val="0"/>
              </a:spcAft>
              <a:buSzPts val="2000"/>
              <a:buNone/>
              <a:defRPr sz="2000"/>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Tree>
  </p:cSld>
  <p:clrMapOvr>
    <a:masterClrMapping/>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Eight Elements  1">
  <p:cSld name="Eight Elements _1">
    <p:spTree>
      <p:nvGrpSpPr>
        <p:cNvPr id="1" name="Shape 361"/>
        <p:cNvGrpSpPr/>
        <p:nvPr/>
      </p:nvGrpSpPr>
      <p:grpSpPr>
        <a:xfrm>
          <a:off x="0" y="0"/>
          <a:ext cx="0" cy="0"/>
          <a:chOff x="0" y="0"/>
          <a:chExt cx="0" cy="0"/>
        </a:xfrm>
      </p:grpSpPr>
      <p:sp>
        <p:nvSpPr>
          <p:cNvPr id="362" name="Google Shape;362;g2fabf707f05_1_1508"/>
          <p:cNvSpPr>
            <a:spLocks noGrp="1"/>
          </p:cNvSpPr>
          <p:nvPr>
            <p:ph type="pic" idx="2"/>
          </p:nvPr>
        </p:nvSpPr>
        <p:spPr>
          <a:xfrm>
            <a:off x="0" y="1172635"/>
            <a:ext cx="3034800" cy="2495700"/>
          </a:xfrm>
          <a:prstGeom prst="rect">
            <a:avLst/>
          </a:prstGeom>
          <a:noFill/>
          <a:ln>
            <a:noFill/>
          </a:ln>
        </p:spPr>
      </p:sp>
      <p:sp>
        <p:nvSpPr>
          <p:cNvPr id="363" name="Google Shape;363;g2fabf707f05_1_1508"/>
          <p:cNvSpPr>
            <a:spLocks noGrp="1"/>
          </p:cNvSpPr>
          <p:nvPr>
            <p:ph type="pic" idx="3"/>
          </p:nvPr>
        </p:nvSpPr>
        <p:spPr>
          <a:xfrm>
            <a:off x="3052400" y="1172635"/>
            <a:ext cx="3034800" cy="2495700"/>
          </a:xfrm>
          <a:prstGeom prst="rect">
            <a:avLst/>
          </a:prstGeom>
          <a:noFill/>
          <a:ln>
            <a:noFill/>
          </a:ln>
        </p:spPr>
      </p:sp>
      <p:sp>
        <p:nvSpPr>
          <p:cNvPr id="364" name="Google Shape;364;g2fabf707f05_1_1508"/>
          <p:cNvSpPr>
            <a:spLocks noGrp="1"/>
          </p:cNvSpPr>
          <p:nvPr>
            <p:ph type="pic" idx="4"/>
          </p:nvPr>
        </p:nvSpPr>
        <p:spPr>
          <a:xfrm>
            <a:off x="6104800" y="1172635"/>
            <a:ext cx="3034800" cy="2495700"/>
          </a:xfrm>
          <a:prstGeom prst="rect">
            <a:avLst/>
          </a:prstGeom>
          <a:noFill/>
          <a:ln>
            <a:noFill/>
          </a:ln>
        </p:spPr>
      </p:sp>
      <p:sp>
        <p:nvSpPr>
          <p:cNvPr id="365" name="Google Shape;365;g2fabf707f05_1_1508"/>
          <p:cNvSpPr>
            <a:spLocks noGrp="1"/>
          </p:cNvSpPr>
          <p:nvPr>
            <p:ph type="pic" idx="5"/>
          </p:nvPr>
        </p:nvSpPr>
        <p:spPr>
          <a:xfrm>
            <a:off x="9157200" y="1172635"/>
            <a:ext cx="3034800" cy="2495700"/>
          </a:xfrm>
          <a:prstGeom prst="rect">
            <a:avLst/>
          </a:prstGeom>
          <a:noFill/>
          <a:ln>
            <a:noFill/>
          </a:ln>
        </p:spPr>
      </p:sp>
      <p:sp>
        <p:nvSpPr>
          <p:cNvPr id="366" name="Google Shape;366;g2fabf707f05_1_1508"/>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367" name="Google Shape;367;g2fabf707f05_1_1508"/>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68" name="Google Shape;368;g2fabf707f05_1_1508"/>
          <p:cNvSpPr txBox="1">
            <a:spLocks noGrp="1"/>
          </p:cNvSpPr>
          <p:nvPr>
            <p:ph type="body" idx="1"/>
          </p:nvPr>
        </p:nvSpPr>
        <p:spPr>
          <a:xfrm>
            <a:off x="-1" y="3665219"/>
            <a:ext cx="3034800" cy="2505600"/>
          </a:xfrm>
          <a:prstGeom prst="rect">
            <a:avLst/>
          </a:prstGeom>
          <a:solidFill>
            <a:schemeClr val="accent1"/>
          </a:solidFill>
          <a:ln>
            <a:noFill/>
          </a:ln>
        </p:spPr>
        <p:txBody>
          <a:bodyPr spcFirstLastPara="1" wrap="square" lIns="0" tIns="96000" rIns="0" bIns="0" anchor="ctr" anchorCtr="0">
            <a:noAutofit/>
          </a:bodyPr>
          <a:lstStyle>
            <a:lvl1pPr marL="457200" lvl="0" indent="-228600" algn="ctr">
              <a:lnSpc>
                <a:spcPct val="90000"/>
              </a:lnSpc>
              <a:spcBef>
                <a:spcPts val="400"/>
              </a:spcBef>
              <a:spcAft>
                <a:spcPts val="0"/>
              </a:spcAft>
              <a:buSzPts val="2300"/>
              <a:buFont typeface="Arial"/>
              <a:buNone/>
              <a:defRPr sz="2300">
                <a:solidFill>
                  <a:schemeClr val="lt1"/>
                </a:solidFill>
              </a:defRPr>
            </a:lvl1pPr>
            <a:lvl2pPr marL="914400" lvl="1" indent="-374650" algn="l">
              <a:lnSpc>
                <a:spcPct val="90000"/>
              </a:lnSpc>
              <a:spcBef>
                <a:spcPts val="400"/>
              </a:spcBef>
              <a:spcAft>
                <a:spcPts val="0"/>
              </a:spcAft>
              <a:buSzPts val="2300"/>
              <a:buChar char="•"/>
              <a:defRPr sz="2300">
                <a:solidFill>
                  <a:schemeClr val="lt1"/>
                </a:solidFill>
              </a:defRPr>
            </a:lvl2pPr>
            <a:lvl3pPr marL="1371600" lvl="2" indent="-374650" algn="l">
              <a:lnSpc>
                <a:spcPct val="90000"/>
              </a:lnSpc>
              <a:spcBef>
                <a:spcPts val="400"/>
              </a:spcBef>
              <a:spcAft>
                <a:spcPts val="0"/>
              </a:spcAft>
              <a:buSzPts val="2300"/>
              <a:buChar char="•"/>
              <a:defRPr sz="2300">
                <a:solidFill>
                  <a:schemeClr val="lt1"/>
                </a:solidFill>
              </a:defRPr>
            </a:lvl3pPr>
            <a:lvl4pPr marL="1828800" lvl="3" indent="-374650" algn="l">
              <a:lnSpc>
                <a:spcPct val="90000"/>
              </a:lnSpc>
              <a:spcBef>
                <a:spcPts val="400"/>
              </a:spcBef>
              <a:spcAft>
                <a:spcPts val="0"/>
              </a:spcAft>
              <a:buSzPts val="2300"/>
              <a:buChar char="•"/>
              <a:defRPr sz="2300">
                <a:solidFill>
                  <a:schemeClr val="lt1"/>
                </a:solidFill>
              </a:defRPr>
            </a:lvl4pPr>
            <a:lvl5pPr marL="2286000" lvl="4" indent="-374650" algn="l">
              <a:lnSpc>
                <a:spcPct val="90000"/>
              </a:lnSpc>
              <a:spcBef>
                <a:spcPts val="400"/>
              </a:spcBef>
              <a:spcAft>
                <a:spcPts val="0"/>
              </a:spcAft>
              <a:buSzPts val="2300"/>
              <a:buChar char="•"/>
              <a:defRPr sz="2300">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69" name="Google Shape;369;g2fabf707f05_1_1508"/>
          <p:cNvSpPr txBox="1">
            <a:spLocks noGrp="1"/>
          </p:cNvSpPr>
          <p:nvPr>
            <p:ph type="body" idx="6"/>
          </p:nvPr>
        </p:nvSpPr>
        <p:spPr>
          <a:xfrm>
            <a:off x="3052399" y="3665219"/>
            <a:ext cx="3034800" cy="2505600"/>
          </a:xfrm>
          <a:prstGeom prst="rect">
            <a:avLst/>
          </a:prstGeom>
          <a:solidFill>
            <a:schemeClr val="accent1"/>
          </a:solidFill>
          <a:ln>
            <a:noFill/>
          </a:ln>
        </p:spPr>
        <p:txBody>
          <a:bodyPr spcFirstLastPara="1" wrap="square" lIns="0" tIns="96000" rIns="0" bIns="0" anchor="ctr" anchorCtr="0">
            <a:noAutofit/>
          </a:bodyPr>
          <a:lstStyle>
            <a:lvl1pPr marL="457200" lvl="0" indent="-228600" algn="ctr">
              <a:lnSpc>
                <a:spcPct val="90000"/>
              </a:lnSpc>
              <a:spcBef>
                <a:spcPts val="400"/>
              </a:spcBef>
              <a:spcAft>
                <a:spcPts val="0"/>
              </a:spcAft>
              <a:buSzPts val="2300"/>
              <a:buFont typeface="Arial"/>
              <a:buNone/>
              <a:defRPr sz="2300">
                <a:solidFill>
                  <a:schemeClr val="lt1"/>
                </a:solidFill>
              </a:defRPr>
            </a:lvl1pPr>
            <a:lvl2pPr marL="914400" lvl="1" indent="-374650" algn="l">
              <a:lnSpc>
                <a:spcPct val="90000"/>
              </a:lnSpc>
              <a:spcBef>
                <a:spcPts val="400"/>
              </a:spcBef>
              <a:spcAft>
                <a:spcPts val="0"/>
              </a:spcAft>
              <a:buSzPts val="2300"/>
              <a:buChar char="•"/>
              <a:defRPr sz="2300">
                <a:solidFill>
                  <a:schemeClr val="lt1"/>
                </a:solidFill>
              </a:defRPr>
            </a:lvl2pPr>
            <a:lvl3pPr marL="1371600" lvl="2" indent="-374650" algn="l">
              <a:lnSpc>
                <a:spcPct val="90000"/>
              </a:lnSpc>
              <a:spcBef>
                <a:spcPts val="400"/>
              </a:spcBef>
              <a:spcAft>
                <a:spcPts val="0"/>
              </a:spcAft>
              <a:buSzPts val="2300"/>
              <a:buChar char="•"/>
              <a:defRPr sz="2300">
                <a:solidFill>
                  <a:schemeClr val="lt1"/>
                </a:solidFill>
              </a:defRPr>
            </a:lvl3pPr>
            <a:lvl4pPr marL="1828800" lvl="3" indent="-374650" algn="l">
              <a:lnSpc>
                <a:spcPct val="90000"/>
              </a:lnSpc>
              <a:spcBef>
                <a:spcPts val="400"/>
              </a:spcBef>
              <a:spcAft>
                <a:spcPts val="0"/>
              </a:spcAft>
              <a:buSzPts val="2300"/>
              <a:buChar char="•"/>
              <a:defRPr sz="2300">
                <a:solidFill>
                  <a:schemeClr val="lt1"/>
                </a:solidFill>
              </a:defRPr>
            </a:lvl4pPr>
            <a:lvl5pPr marL="2286000" lvl="4" indent="-374650" algn="l">
              <a:lnSpc>
                <a:spcPct val="90000"/>
              </a:lnSpc>
              <a:spcBef>
                <a:spcPts val="400"/>
              </a:spcBef>
              <a:spcAft>
                <a:spcPts val="0"/>
              </a:spcAft>
              <a:buSzPts val="2300"/>
              <a:buChar char="•"/>
              <a:defRPr sz="2300">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70" name="Google Shape;370;g2fabf707f05_1_1508"/>
          <p:cNvSpPr txBox="1">
            <a:spLocks noGrp="1"/>
          </p:cNvSpPr>
          <p:nvPr>
            <p:ph type="body" idx="7"/>
          </p:nvPr>
        </p:nvSpPr>
        <p:spPr>
          <a:xfrm>
            <a:off x="6104799" y="3665219"/>
            <a:ext cx="3034800" cy="2505600"/>
          </a:xfrm>
          <a:prstGeom prst="rect">
            <a:avLst/>
          </a:prstGeom>
          <a:solidFill>
            <a:schemeClr val="accent1"/>
          </a:solidFill>
          <a:ln>
            <a:noFill/>
          </a:ln>
        </p:spPr>
        <p:txBody>
          <a:bodyPr spcFirstLastPara="1" wrap="square" lIns="0" tIns="96000" rIns="0" bIns="0" anchor="ctr" anchorCtr="0">
            <a:noAutofit/>
          </a:bodyPr>
          <a:lstStyle>
            <a:lvl1pPr marL="457200" lvl="0" indent="-228600" algn="ctr">
              <a:lnSpc>
                <a:spcPct val="90000"/>
              </a:lnSpc>
              <a:spcBef>
                <a:spcPts val="400"/>
              </a:spcBef>
              <a:spcAft>
                <a:spcPts val="0"/>
              </a:spcAft>
              <a:buSzPts val="2300"/>
              <a:buFont typeface="Arial"/>
              <a:buNone/>
              <a:defRPr sz="2300">
                <a:solidFill>
                  <a:schemeClr val="lt1"/>
                </a:solidFill>
              </a:defRPr>
            </a:lvl1pPr>
            <a:lvl2pPr marL="914400" lvl="1" indent="-374650" algn="l">
              <a:lnSpc>
                <a:spcPct val="90000"/>
              </a:lnSpc>
              <a:spcBef>
                <a:spcPts val="400"/>
              </a:spcBef>
              <a:spcAft>
                <a:spcPts val="0"/>
              </a:spcAft>
              <a:buSzPts val="2300"/>
              <a:buChar char="•"/>
              <a:defRPr sz="2300">
                <a:solidFill>
                  <a:schemeClr val="lt1"/>
                </a:solidFill>
              </a:defRPr>
            </a:lvl2pPr>
            <a:lvl3pPr marL="1371600" lvl="2" indent="-374650" algn="l">
              <a:lnSpc>
                <a:spcPct val="90000"/>
              </a:lnSpc>
              <a:spcBef>
                <a:spcPts val="400"/>
              </a:spcBef>
              <a:spcAft>
                <a:spcPts val="0"/>
              </a:spcAft>
              <a:buSzPts val="2300"/>
              <a:buChar char="•"/>
              <a:defRPr sz="2300">
                <a:solidFill>
                  <a:schemeClr val="lt1"/>
                </a:solidFill>
              </a:defRPr>
            </a:lvl3pPr>
            <a:lvl4pPr marL="1828800" lvl="3" indent="-374650" algn="l">
              <a:lnSpc>
                <a:spcPct val="90000"/>
              </a:lnSpc>
              <a:spcBef>
                <a:spcPts val="400"/>
              </a:spcBef>
              <a:spcAft>
                <a:spcPts val="0"/>
              </a:spcAft>
              <a:buSzPts val="2300"/>
              <a:buChar char="•"/>
              <a:defRPr sz="2300">
                <a:solidFill>
                  <a:schemeClr val="lt1"/>
                </a:solidFill>
              </a:defRPr>
            </a:lvl4pPr>
            <a:lvl5pPr marL="2286000" lvl="4" indent="-374650" algn="l">
              <a:lnSpc>
                <a:spcPct val="90000"/>
              </a:lnSpc>
              <a:spcBef>
                <a:spcPts val="400"/>
              </a:spcBef>
              <a:spcAft>
                <a:spcPts val="0"/>
              </a:spcAft>
              <a:buSzPts val="2300"/>
              <a:buChar char="•"/>
              <a:defRPr sz="2300">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71" name="Google Shape;371;g2fabf707f05_1_1508"/>
          <p:cNvSpPr txBox="1">
            <a:spLocks noGrp="1"/>
          </p:cNvSpPr>
          <p:nvPr>
            <p:ph type="body" idx="8"/>
          </p:nvPr>
        </p:nvSpPr>
        <p:spPr>
          <a:xfrm>
            <a:off x="9157200" y="3665219"/>
            <a:ext cx="3034800" cy="2505600"/>
          </a:xfrm>
          <a:prstGeom prst="rect">
            <a:avLst/>
          </a:prstGeom>
          <a:solidFill>
            <a:schemeClr val="accent1"/>
          </a:solidFill>
          <a:ln>
            <a:noFill/>
          </a:ln>
        </p:spPr>
        <p:txBody>
          <a:bodyPr spcFirstLastPara="1" wrap="square" lIns="0" tIns="96000" rIns="0" bIns="0" anchor="ctr" anchorCtr="0">
            <a:noAutofit/>
          </a:bodyPr>
          <a:lstStyle>
            <a:lvl1pPr marL="457200" lvl="0" indent="-228600" algn="ctr">
              <a:lnSpc>
                <a:spcPct val="90000"/>
              </a:lnSpc>
              <a:spcBef>
                <a:spcPts val="400"/>
              </a:spcBef>
              <a:spcAft>
                <a:spcPts val="0"/>
              </a:spcAft>
              <a:buSzPts val="2300"/>
              <a:buFont typeface="Arial"/>
              <a:buNone/>
              <a:defRPr sz="2300">
                <a:solidFill>
                  <a:schemeClr val="lt1"/>
                </a:solidFill>
              </a:defRPr>
            </a:lvl1pPr>
            <a:lvl2pPr marL="914400" lvl="1" indent="-374650" algn="l">
              <a:lnSpc>
                <a:spcPct val="90000"/>
              </a:lnSpc>
              <a:spcBef>
                <a:spcPts val="400"/>
              </a:spcBef>
              <a:spcAft>
                <a:spcPts val="0"/>
              </a:spcAft>
              <a:buSzPts val="2300"/>
              <a:buChar char="•"/>
              <a:defRPr sz="2300">
                <a:solidFill>
                  <a:schemeClr val="lt1"/>
                </a:solidFill>
              </a:defRPr>
            </a:lvl2pPr>
            <a:lvl3pPr marL="1371600" lvl="2" indent="-374650" algn="l">
              <a:lnSpc>
                <a:spcPct val="90000"/>
              </a:lnSpc>
              <a:spcBef>
                <a:spcPts val="400"/>
              </a:spcBef>
              <a:spcAft>
                <a:spcPts val="0"/>
              </a:spcAft>
              <a:buSzPts val="2300"/>
              <a:buChar char="•"/>
              <a:defRPr sz="2300">
                <a:solidFill>
                  <a:schemeClr val="lt1"/>
                </a:solidFill>
              </a:defRPr>
            </a:lvl3pPr>
            <a:lvl4pPr marL="1828800" lvl="3" indent="-374650" algn="l">
              <a:lnSpc>
                <a:spcPct val="90000"/>
              </a:lnSpc>
              <a:spcBef>
                <a:spcPts val="400"/>
              </a:spcBef>
              <a:spcAft>
                <a:spcPts val="0"/>
              </a:spcAft>
              <a:buSzPts val="2300"/>
              <a:buChar char="•"/>
              <a:defRPr sz="2300">
                <a:solidFill>
                  <a:schemeClr val="lt1"/>
                </a:solidFill>
              </a:defRPr>
            </a:lvl4pPr>
            <a:lvl5pPr marL="2286000" lvl="4" indent="-374650" algn="l">
              <a:lnSpc>
                <a:spcPct val="90000"/>
              </a:lnSpc>
              <a:spcBef>
                <a:spcPts val="400"/>
              </a:spcBef>
              <a:spcAft>
                <a:spcPts val="0"/>
              </a:spcAft>
              <a:buSzPts val="2300"/>
              <a:buChar char="•"/>
              <a:defRPr sz="2300">
                <a:solidFill>
                  <a:schemeClr val="lt1"/>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372" name="Google Shape;372;g2fabf707f05_1_1508"/>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373" name="Google Shape;373;g2fabf707f05_1_1508"/>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SzPts val="36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Elements_2 1">
  <p:cSld name="1_Two Elements_2">
    <p:spTree>
      <p:nvGrpSpPr>
        <p:cNvPr id="1" name="Shape 374"/>
        <p:cNvGrpSpPr/>
        <p:nvPr/>
      </p:nvGrpSpPr>
      <p:grpSpPr>
        <a:xfrm>
          <a:off x="0" y="0"/>
          <a:ext cx="0" cy="0"/>
          <a:chOff x="0" y="0"/>
          <a:chExt cx="0" cy="0"/>
        </a:xfrm>
      </p:grpSpPr>
      <p:sp>
        <p:nvSpPr>
          <p:cNvPr id="375" name="Google Shape;375;g2fabf707f05_1_1521"/>
          <p:cNvSpPr txBox="1">
            <a:spLocks noGrp="1"/>
          </p:cNvSpPr>
          <p:nvPr>
            <p:ph type="body" idx="1"/>
          </p:nvPr>
        </p:nvSpPr>
        <p:spPr>
          <a:xfrm>
            <a:off x="6108703" y="1162577"/>
            <a:ext cx="5592300" cy="5005500"/>
          </a:xfrm>
          <a:prstGeom prst="rect">
            <a:avLst/>
          </a:prstGeom>
          <a:noFill/>
          <a:ln>
            <a:noFill/>
          </a:ln>
        </p:spPr>
        <p:txBody>
          <a:bodyPr spcFirstLastPara="1" wrap="square" lIns="0" tIns="96000" rIns="0" bIns="0" anchor="t" anchorCtr="0">
            <a:noAutofit/>
          </a:bodyPr>
          <a:lstStyle>
            <a:lvl1pPr marL="457200" lvl="0" indent="-374650" algn="l">
              <a:lnSpc>
                <a:spcPct val="90000"/>
              </a:lnSpc>
              <a:spcBef>
                <a:spcPts val="400"/>
              </a:spcBef>
              <a:spcAft>
                <a:spcPts val="0"/>
              </a:spcAft>
              <a:buClr>
                <a:srgbClr val="529A43"/>
              </a:buClr>
              <a:buSzPts val="2300"/>
              <a:buFont typeface="Arial"/>
              <a:buChar char="•"/>
              <a:defRPr sz="2300">
                <a:solidFill>
                  <a:srgbClr val="000000"/>
                </a:solidFill>
              </a:defRPr>
            </a:lvl1pPr>
            <a:lvl2pPr marL="914400" lvl="1" indent="-349250" algn="l">
              <a:lnSpc>
                <a:spcPct val="90000"/>
              </a:lnSpc>
              <a:spcBef>
                <a:spcPts val="400"/>
              </a:spcBef>
              <a:spcAft>
                <a:spcPts val="0"/>
              </a:spcAft>
              <a:buClr>
                <a:srgbClr val="529A43"/>
              </a:buClr>
              <a:buSzPts val="1900"/>
              <a:buChar char="•"/>
              <a:defRPr sz="1900">
                <a:solidFill>
                  <a:srgbClr val="000000"/>
                </a:solidFill>
              </a:defRPr>
            </a:lvl2pPr>
            <a:lvl3pPr marL="1371600" lvl="2" indent="-228600" algn="l">
              <a:lnSpc>
                <a:spcPct val="90000"/>
              </a:lnSpc>
              <a:spcBef>
                <a:spcPts val="500"/>
              </a:spcBef>
              <a:spcAft>
                <a:spcPts val="0"/>
              </a:spcAft>
              <a:buClr>
                <a:srgbClr val="529A43"/>
              </a:buClr>
              <a:buSzPts val="2700"/>
              <a:buNone/>
              <a:defRPr sz="2700">
                <a:solidFill>
                  <a:srgbClr val="000000"/>
                </a:solidFill>
              </a:defRPr>
            </a:lvl3pPr>
            <a:lvl4pPr marL="1828800" lvl="3" indent="-381000" algn="l">
              <a:lnSpc>
                <a:spcPct val="90000"/>
              </a:lnSpc>
              <a:spcBef>
                <a:spcPts val="500"/>
              </a:spcBef>
              <a:spcAft>
                <a:spcPts val="0"/>
              </a:spcAft>
              <a:buClr>
                <a:srgbClr val="529A43"/>
              </a:buClr>
              <a:buSzPts val="2400"/>
              <a:buChar char="•"/>
              <a:defRPr sz="2400">
                <a:solidFill>
                  <a:srgbClr val="000000"/>
                </a:solidFill>
              </a:defRPr>
            </a:lvl4pPr>
            <a:lvl5pPr marL="2286000" lvl="4" indent="-381000" algn="l">
              <a:lnSpc>
                <a:spcPct val="90000"/>
              </a:lnSpc>
              <a:spcBef>
                <a:spcPts val="500"/>
              </a:spcBef>
              <a:spcAft>
                <a:spcPts val="0"/>
              </a:spcAft>
              <a:buClr>
                <a:srgbClr val="529A43"/>
              </a:buClr>
              <a:buSzPts val="2400"/>
              <a:buChar char="•"/>
              <a:defRPr sz="2400">
                <a:solidFill>
                  <a:srgbClr val="000000"/>
                </a:solidFill>
              </a:defRPr>
            </a:lvl5pPr>
            <a:lvl6pPr marL="2743200" lvl="5" indent="-381000" algn="l">
              <a:lnSpc>
                <a:spcPct val="90000"/>
              </a:lnSpc>
              <a:spcBef>
                <a:spcPts val="500"/>
              </a:spcBef>
              <a:spcAft>
                <a:spcPts val="0"/>
              </a:spcAft>
              <a:buSzPts val="2400"/>
              <a:buChar char="•"/>
              <a:defRPr sz="2400"/>
            </a:lvl6pPr>
            <a:lvl7pPr marL="3200400" lvl="6" indent="-381000" algn="l">
              <a:lnSpc>
                <a:spcPct val="90000"/>
              </a:lnSpc>
              <a:spcBef>
                <a:spcPts val="500"/>
              </a:spcBef>
              <a:spcAft>
                <a:spcPts val="0"/>
              </a:spcAft>
              <a:buSzPts val="2400"/>
              <a:buChar char="•"/>
              <a:defRPr sz="2400"/>
            </a:lvl7pPr>
            <a:lvl8pPr marL="3657600" lvl="7" indent="-381000" algn="l">
              <a:lnSpc>
                <a:spcPct val="90000"/>
              </a:lnSpc>
              <a:spcBef>
                <a:spcPts val="500"/>
              </a:spcBef>
              <a:spcAft>
                <a:spcPts val="0"/>
              </a:spcAft>
              <a:buSzPts val="2400"/>
              <a:buChar char="•"/>
              <a:defRPr sz="2400"/>
            </a:lvl8pPr>
            <a:lvl9pPr marL="4114800" lvl="8" indent="-381000" algn="l">
              <a:lnSpc>
                <a:spcPct val="90000"/>
              </a:lnSpc>
              <a:spcBef>
                <a:spcPts val="500"/>
              </a:spcBef>
              <a:spcAft>
                <a:spcPts val="0"/>
              </a:spcAft>
              <a:buSzPts val="2400"/>
              <a:buChar char="•"/>
              <a:defRPr sz="2400"/>
            </a:lvl9pPr>
          </a:lstStyle>
          <a:p>
            <a:endParaRPr/>
          </a:p>
        </p:txBody>
      </p:sp>
      <p:sp>
        <p:nvSpPr>
          <p:cNvPr id="376" name="Google Shape;376;g2fabf707f05_1_1521"/>
          <p:cNvSpPr txBox="1">
            <a:spLocks noGrp="1"/>
          </p:cNvSpPr>
          <p:nvPr>
            <p:ph type="body" idx="2"/>
          </p:nvPr>
        </p:nvSpPr>
        <p:spPr>
          <a:xfrm>
            <a:off x="482072" y="1162579"/>
            <a:ext cx="5613900" cy="5014500"/>
          </a:xfrm>
          <a:prstGeom prst="rect">
            <a:avLst/>
          </a:prstGeom>
          <a:noFill/>
          <a:ln>
            <a:noFill/>
          </a:ln>
        </p:spPr>
        <p:txBody>
          <a:bodyPr spcFirstLastPara="1" wrap="square" lIns="0" tIns="96000" rIns="0" bIns="0" anchor="t" anchorCtr="0">
            <a:noAutofit/>
          </a:bodyPr>
          <a:lstStyle>
            <a:lvl1pPr marL="457200" lvl="0" indent="-374650" algn="l">
              <a:lnSpc>
                <a:spcPct val="90000"/>
              </a:lnSpc>
              <a:spcBef>
                <a:spcPts val="400"/>
              </a:spcBef>
              <a:spcAft>
                <a:spcPts val="0"/>
              </a:spcAft>
              <a:buClr>
                <a:srgbClr val="529A43"/>
              </a:buClr>
              <a:buSzPts val="2300"/>
              <a:buFont typeface="Arial"/>
              <a:buChar char="•"/>
              <a:defRPr sz="2300">
                <a:solidFill>
                  <a:schemeClr val="dk1"/>
                </a:solidFill>
              </a:defRPr>
            </a:lvl1pPr>
            <a:lvl2pPr marL="914400" lvl="1" indent="-349250" algn="l">
              <a:lnSpc>
                <a:spcPct val="90000"/>
              </a:lnSpc>
              <a:spcBef>
                <a:spcPts val="400"/>
              </a:spcBef>
              <a:spcAft>
                <a:spcPts val="0"/>
              </a:spcAft>
              <a:buClr>
                <a:srgbClr val="529A43"/>
              </a:buClr>
              <a:buSzPts val="1900"/>
              <a:buChar char="•"/>
              <a:defRPr sz="1900">
                <a:solidFill>
                  <a:schemeClr val="dk1"/>
                </a:solidFill>
              </a:defRPr>
            </a:lvl2pPr>
            <a:lvl3pPr marL="1371600" lvl="2" indent="-228600" algn="l">
              <a:lnSpc>
                <a:spcPct val="90000"/>
              </a:lnSpc>
              <a:spcBef>
                <a:spcPts val="500"/>
              </a:spcBef>
              <a:spcAft>
                <a:spcPts val="0"/>
              </a:spcAft>
              <a:buClr>
                <a:srgbClr val="529A43"/>
              </a:buClr>
              <a:buSzPts val="2700"/>
              <a:buNone/>
              <a:defRPr>
                <a:solidFill>
                  <a:schemeClr val="accent4"/>
                </a:solidFill>
              </a:defRPr>
            </a:lvl3pPr>
            <a:lvl4pPr marL="1828800" lvl="3" indent="-400050" algn="l">
              <a:lnSpc>
                <a:spcPct val="90000"/>
              </a:lnSpc>
              <a:spcBef>
                <a:spcPts val="500"/>
              </a:spcBef>
              <a:spcAft>
                <a:spcPts val="0"/>
              </a:spcAft>
              <a:buClr>
                <a:srgbClr val="529A43"/>
              </a:buClr>
              <a:buSzPts val="2700"/>
              <a:buChar char="•"/>
              <a:defRPr>
                <a:solidFill>
                  <a:schemeClr val="accent4"/>
                </a:solidFill>
              </a:defRPr>
            </a:lvl4pPr>
            <a:lvl5pPr marL="2286000" lvl="4" indent="-400050" algn="l">
              <a:lnSpc>
                <a:spcPct val="90000"/>
              </a:lnSpc>
              <a:spcBef>
                <a:spcPts val="500"/>
              </a:spcBef>
              <a:spcAft>
                <a:spcPts val="0"/>
              </a:spcAft>
              <a:buClr>
                <a:srgbClr val="529A43"/>
              </a:buClr>
              <a:buSzPts val="2700"/>
              <a:buChar char="•"/>
              <a:defRPr>
                <a:solidFill>
                  <a:schemeClr val="accent4"/>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pic>
        <p:nvPicPr>
          <p:cNvPr id="377" name="Google Shape;377;g2fabf707f05_1_1521"/>
          <p:cNvPicPr preferRelativeResize="0"/>
          <p:nvPr/>
        </p:nvPicPr>
        <p:blipFill rotWithShape="1">
          <a:blip r:embed="rId2">
            <a:alphaModFix/>
          </a:blip>
          <a:srcRect/>
          <a:stretch/>
        </p:blipFill>
        <p:spPr>
          <a:xfrm>
            <a:off x="10573305" y="6218636"/>
            <a:ext cx="1237569" cy="592018"/>
          </a:xfrm>
          <a:prstGeom prst="rect">
            <a:avLst/>
          </a:prstGeom>
          <a:noFill/>
          <a:ln>
            <a:noFill/>
          </a:ln>
        </p:spPr>
      </p:pic>
      <p:sp>
        <p:nvSpPr>
          <p:cNvPr id="378" name="Google Shape;378;g2fabf707f05_1_1521"/>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379" name="Google Shape;379;g2fabf707f05_1_1521"/>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marR="0" lvl="0" algn="l">
              <a:lnSpc>
                <a:spcPct val="100000"/>
              </a:lnSpc>
              <a:spcBef>
                <a:spcPts val="0"/>
              </a:spcBef>
              <a:spcAft>
                <a:spcPts val="0"/>
              </a:spcAft>
              <a:buClr>
                <a:schemeClr val="dk1"/>
              </a:buClr>
              <a:buSzPts val="1900"/>
              <a:buFont typeface="Arial"/>
              <a:buNone/>
              <a:defRPr sz="1100">
                <a:solidFill>
                  <a:schemeClr val="dk1"/>
                </a:solidFill>
                <a:latin typeface="Arial"/>
                <a:ea typeface="Arial"/>
                <a:cs typeface="Arial"/>
                <a:sym typeface="Arial"/>
              </a:defRPr>
            </a:lvl1pPr>
            <a:lvl2pPr marR="0" lvl="1" algn="l">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2pPr>
            <a:lvl3pPr marR="0" lvl="2" algn="l">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3pPr>
            <a:lvl4pPr marR="0" lvl="3" algn="l">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4pPr>
            <a:lvl5pPr marR="0" lvl="4" algn="l">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5pPr>
            <a:lvl6pPr marR="0" lvl="5" algn="l">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6pPr>
            <a:lvl7pPr marR="0" lvl="6" algn="l">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7pPr>
            <a:lvl8pPr marR="0" lvl="7" algn="l">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8pPr>
            <a:lvl9pPr marR="0" lvl="8" algn="l">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380" name="Google Shape;380;g2fabf707f05_1_1521"/>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dk1"/>
              </a:buClr>
              <a:buSzPts val="1900"/>
              <a:buFont typeface="Arial"/>
              <a:buNone/>
              <a:defRPr sz="3200" b="1">
                <a:solidFill>
                  <a:schemeClr val="dk1"/>
                </a:solidFill>
                <a:latin typeface="Arial"/>
                <a:ea typeface="Arial"/>
                <a:cs typeface="Arial"/>
                <a:sym typeface="Arial"/>
              </a:defRPr>
            </a:lvl1pPr>
            <a:lvl2pPr lvl="1" algn="l">
              <a:lnSpc>
                <a:spcPct val="100000"/>
              </a:lnSpc>
              <a:spcBef>
                <a:spcPts val="0"/>
              </a:spcBef>
              <a:spcAft>
                <a:spcPts val="0"/>
              </a:spcAft>
              <a:buClr>
                <a:srgbClr val="529A43"/>
              </a:buClr>
              <a:buSzPts val="1900"/>
              <a:buFont typeface="Arial"/>
              <a:buNone/>
              <a:defRPr/>
            </a:lvl2pPr>
            <a:lvl3pPr lvl="2" algn="l">
              <a:lnSpc>
                <a:spcPct val="100000"/>
              </a:lnSpc>
              <a:spcBef>
                <a:spcPts val="0"/>
              </a:spcBef>
              <a:spcAft>
                <a:spcPts val="0"/>
              </a:spcAft>
              <a:buClr>
                <a:srgbClr val="529A43"/>
              </a:buClr>
              <a:buSzPts val="1900"/>
              <a:buFont typeface="Arial"/>
              <a:buNone/>
              <a:defRPr/>
            </a:lvl3pPr>
            <a:lvl4pPr lvl="3" algn="l">
              <a:lnSpc>
                <a:spcPct val="100000"/>
              </a:lnSpc>
              <a:spcBef>
                <a:spcPts val="0"/>
              </a:spcBef>
              <a:spcAft>
                <a:spcPts val="0"/>
              </a:spcAft>
              <a:buClr>
                <a:srgbClr val="529A43"/>
              </a:buClr>
              <a:buSzPts val="1900"/>
              <a:buFont typeface="Arial"/>
              <a:buNone/>
              <a:defRPr/>
            </a:lvl4pPr>
            <a:lvl5pPr lvl="4" algn="l">
              <a:lnSpc>
                <a:spcPct val="100000"/>
              </a:lnSpc>
              <a:spcBef>
                <a:spcPts val="0"/>
              </a:spcBef>
              <a:spcAft>
                <a:spcPts val="0"/>
              </a:spcAft>
              <a:buClr>
                <a:srgbClr val="529A43"/>
              </a:buClr>
              <a:buSzPts val="1900"/>
              <a:buFont typeface="Arial"/>
              <a:buNone/>
              <a:defRPr/>
            </a:lvl5pPr>
            <a:lvl6pPr lvl="5" algn="l">
              <a:lnSpc>
                <a:spcPct val="100000"/>
              </a:lnSpc>
              <a:spcBef>
                <a:spcPts val="0"/>
              </a:spcBef>
              <a:spcAft>
                <a:spcPts val="0"/>
              </a:spcAft>
              <a:buClr>
                <a:schemeClr val="accent1"/>
              </a:buClr>
              <a:buSzPts val="1900"/>
              <a:buFont typeface="Arial"/>
              <a:buNone/>
              <a:defRPr/>
            </a:lvl6pPr>
            <a:lvl7pPr lvl="6" algn="l">
              <a:lnSpc>
                <a:spcPct val="100000"/>
              </a:lnSpc>
              <a:spcBef>
                <a:spcPts val="0"/>
              </a:spcBef>
              <a:spcAft>
                <a:spcPts val="0"/>
              </a:spcAft>
              <a:buClr>
                <a:schemeClr val="accent1"/>
              </a:buClr>
              <a:buSzPts val="1900"/>
              <a:buFont typeface="Arial"/>
              <a:buNone/>
              <a:defRPr/>
            </a:lvl7pPr>
            <a:lvl8pPr lvl="7" algn="l">
              <a:lnSpc>
                <a:spcPct val="100000"/>
              </a:lnSpc>
              <a:spcBef>
                <a:spcPts val="0"/>
              </a:spcBef>
              <a:spcAft>
                <a:spcPts val="0"/>
              </a:spcAft>
              <a:buClr>
                <a:schemeClr val="accent1"/>
              </a:buClr>
              <a:buSzPts val="1900"/>
              <a:buFont typeface="Arial"/>
              <a:buNone/>
              <a:defRPr/>
            </a:lvl8pPr>
            <a:lvl9pPr lvl="8" algn="l">
              <a:lnSpc>
                <a:spcPct val="100000"/>
              </a:lnSpc>
              <a:spcBef>
                <a:spcPts val="0"/>
              </a:spcBef>
              <a:spcAft>
                <a:spcPts val="0"/>
              </a:spcAft>
              <a:buClr>
                <a:schemeClr val="accent1"/>
              </a:buClr>
              <a:buSzPts val="1900"/>
              <a:buFont typeface="Arial"/>
              <a:buNone/>
              <a:defRPr/>
            </a:lvl9pPr>
          </a:lstStyle>
          <a:p>
            <a:endParaRPr/>
          </a:p>
        </p:txBody>
      </p:sp>
      <p:sp>
        <p:nvSpPr>
          <p:cNvPr id="381" name="Google Shape;381;g2fabf707f05_1_1521"/>
          <p:cNvSpPr/>
          <p:nvPr/>
        </p:nvSpPr>
        <p:spPr>
          <a:xfrm>
            <a:off x="6527108" y="6388524"/>
            <a:ext cx="3321300" cy="2283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500"/>
              <a:buFont typeface="Arial"/>
              <a:buNone/>
            </a:pPr>
            <a:endParaRPr sz="1500" b="0" i="0" u="none" strike="noStrike" cap="none">
              <a:solidFill>
                <a:schemeClr val="accent3"/>
              </a:solidFill>
              <a:latin typeface="Arial"/>
              <a:ea typeface="Arial"/>
              <a:cs typeface="Arial"/>
              <a:sym typeface="Arial"/>
            </a:endParaRPr>
          </a:p>
        </p:txBody>
      </p:sp>
      <p:sp>
        <p:nvSpPr>
          <p:cNvPr id="382" name="Google Shape;382;g2fabf707f05_1_1521"/>
          <p:cNvSpPr txBox="1">
            <a:spLocks noGrp="1"/>
          </p:cNvSpPr>
          <p:nvPr>
            <p:ph type="ftr" idx="11"/>
          </p:nvPr>
        </p:nvSpPr>
        <p:spPr>
          <a:xfrm>
            <a:off x="6484084" y="6361393"/>
            <a:ext cx="3386700" cy="240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chemeClr val="lt1"/>
              </a:buClr>
              <a:buSzPts val="1900"/>
              <a:buFont typeface="Arial"/>
              <a:buNone/>
              <a:defRPr sz="900" b="0"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Tree>
  </p:cSld>
  <p:clrMapOvr>
    <a:masterClrMapping/>
  </p:clrMapOvr>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ustom layout 9">
  <p:cSld name="custom layout 9">
    <p:spTree>
      <p:nvGrpSpPr>
        <p:cNvPr id="1" name="Shape 383"/>
        <p:cNvGrpSpPr/>
        <p:nvPr/>
      </p:nvGrpSpPr>
      <p:grpSpPr>
        <a:xfrm>
          <a:off x="0" y="0"/>
          <a:ext cx="0" cy="0"/>
          <a:chOff x="0" y="0"/>
          <a:chExt cx="0" cy="0"/>
        </a:xfrm>
      </p:grpSpPr>
      <p:sp>
        <p:nvSpPr>
          <p:cNvPr id="384" name="Google Shape;384;g2fabf707f05_1_1530"/>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85" name="Google Shape;385;g2fabf707f05_1_1530"/>
          <p:cNvSpPr>
            <a:spLocks noGrp="1"/>
          </p:cNvSpPr>
          <p:nvPr>
            <p:ph type="pic" idx="2"/>
          </p:nvPr>
        </p:nvSpPr>
        <p:spPr>
          <a:xfrm>
            <a:off x="8128005" y="1172633"/>
            <a:ext cx="4064100" cy="2496000"/>
          </a:xfrm>
          <a:prstGeom prst="rect">
            <a:avLst/>
          </a:prstGeom>
          <a:noFill/>
          <a:ln>
            <a:noFill/>
          </a:ln>
        </p:spPr>
      </p:sp>
      <p:sp>
        <p:nvSpPr>
          <p:cNvPr id="386" name="Google Shape;386;g2fabf707f05_1_1530"/>
          <p:cNvSpPr>
            <a:spLocks noGrp="1"/>
          </p:cNvSpPr>
          <p:nvPr>
            <p:ph type="pic" idx="3"/>
          </p:nvPr>
        </p:nvSpPr>
        <p:spPr>
          <a:xfrm>
            <a:off x="8128005" y="3674741"/>
            <a:ext cx="4064100" cy="2496000"/>
          </a:xfrm>
          <a:prstGeom prst="rect">
            <a:avLst/>
          </a:prstGeom>
          <a:noFill/>
          <a:ln>
            <a:noFill/>
          </a:ln>
        </p:spPr>
      </p:sp>
      <p:sp>
        <p:nvSpPr>
          <p:cNvPr id="387" name="Google Shape;387;g2fabf707f05_1_1530"/>
          <p:cNvSpPr>
            <a:spLocks noGrp="1"/>
          </p:cNvSpPr>
          <p:nvPr>
            <p:ph type="pic" idx="4"/>
          </p:nvPr>
        </p:nvSpPr>
        <p:spPr>
          <a:xfrm>
            <a:off x="4064011" y="1172633"/>
            <a:ext cx="4064100" cy="2496000"/>
          </a:xfrm>
          <a:prstGeom prst="rect">
            <a:avLst/>
          </a:prstGeom>
          <a:noFill/>
          <a:ln>
            <a:noFill/>
          </a:ln>
        </p:spPr>
      </p:sp>
      <p:sp>
        <p:nvSpPr>
          <p:cNvPr id="388" name="Google Shape;388;g2fabf707f05_1_1530"/>
          <p:cNvSpPr>
            <a:spLocks noGrp="1"/>
          </p:cNvSpPr>
          <p:nvPr>
            <p:ph type="pic" idx="5"/>
          </p:nvPr>
        </p:nvSpPr>
        <p:spPr>
          <a:xfrm>
            <a:off x="4064011" y="3674741"/>
            <a:ext cx="4064100" cy="2496000"/>
          </a:xfrm>
          <a:prstGeom prst="rect">
            <a:avLst/>
          </a:prstGeom>
          <a:noFill/>
          <a:ln>
            <a:noFill/>
          </a:ln>
        </p:spPr>
      </p:sp>
      <p:sp>
        <p:nvSpPr>
          <p:cNvPr id="389" name="Google Shape;389;g2fabf707f05_1_1530"/>
          <p:cNvSpPr txBox="1">
            <a:spLocks noGrp="1"/>
          </p:cNvSpPr>
          <p:nvPr>
            <p:ph type="body" idx="1"/>
          </p:nvPr>
        </p:nvSpPr>
        <p:spPr>
          <a:xfrm>
            <a:off x="-16" y="3668712"/>
            <a:ext cx="2031900" cy="2496000"/>
          </a:xfrm>
          <a:prstGeom prst="rect">
            <a:avLst/>
          </a:prstGeom>
          <a:solidFill>
            <a:srgbClr val="D8D8D8"/>
          </a:solidFill>
          <a:ln>
            <a:noFill/>
          </a:ln>
        </p:spPr>
        <p:txBody>
          <a:bodyPr spcFirstLastPara="1" wrap="square" lIns="0" tIns="0" rIns="0" bIns="0" anchor="ctr" anchorCtr="0">
            <a:noAutofit/>
          </a:bodyPr>
          <a:lstStyle>
            <a:lvl1pPr marL="457200" lvl="0" indent="-228600" algn="ctr">
              <a:lnSpc>
                <a:spcPct val="100000"/>
              </a:lnSpc>
              <a:spcBef>
                <a:spcPts val="400"/>
              </a:spcBef>
              <a:spcAft>
                <a:spcPts val="0"/>
              </a:spcAft>
              <a:buSzPts val="2300"/>
              <a:buFont typeface="Libre Franklin Thin"/>
              <a:buNone/>
              <a:defRPr sz="2300">
                <a:solidFill>
                  <a:schemeClr val="dk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390" name="Google Shape;390;g2fabf707f05_1_1530"/>
          <p:cNvSpPr txBox="1">
            <a:spLocks noGrp="1"/>
          </p:cNvSpPr>
          <p:nvPr>
            <p:ph type="body" idx="6"/>
          </p:nvPr>
        </p:nvSpPr>
        <p:spPr>
          <a:xfrm>
            <a:off x="-1" y="1172633"/>
            <a:ext cx="4064100" cy="624300"/>
          </a:xfrm>
          <a:prstGeom prst="rect">
            <a:avLst/>
          </a:prstGeom>
          <a:solidFill>
            <a:schemeClr val="accent1"/>
          </a:solidFill>
          <a:ln w="9525" cap="flat" cmpd="sng">
            <a:solidFill>
              <a:schemeClr val="lt1"/>
            </a:solidFill>
            <a:prstDash val="solid"/>
            <a:round/>
            <a:headEnd type="none" w="sm" len="sm"/>
            <a:tailEnd type="none" w="sm" len="sm"/>
          </a:ln>
        </p:spPr>
        <p:txBody>
          <a:bodyPr spcFirstLastPara="1" wrap="square" lIns="0" tIns="0" rIns="0" bIns="0" anchor="ctr" anchorCtr="0">
            <a:noAutofit/>
          </a:bodyPr>
          <a:lstStyle>
            <a:lvl1pPr marL="457200" lvl="0" indent="-228600" algn="ctr">
              <a:lnSpc>
                <a:spcPct val="100000"/>
              </a:lnSpc>
              <a:spcBef>
                <a:spcPts val="400"/>
              </a:spcBef>
              <a:spcAft>
                <a:spcPts val="0"/>
              </a:spcAft>
              <a:buSzPts val="1900"/>
              <a:buFont typeface="Libre Franklin Thin"/>
              <a:buNone/>
              <a:defRPr sz="19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391" name="Google Shape;391;g2fabf707f05_1_1530"/>
          <p:cNvSpPr txBox="1">
            <a:spLocks noGrp="1"/>
          </p:cNvSpPr>
          <p:nvPr>
            <p:ph type="body" idx="7"/>
          </p:nvPr>
        </p:nvSpPr>
        <p:spPr>
          <a:xfrm>
            <a:off x="-1" y="1798375"/>
            <a:ext cx="4064100" cy="934500"/>
          </a:xfrm>
          <a:prstGeom prst="rect">
            <a:avLst/>
          </a:prstGeom>
          <a:solidFill>
            <a:srgbClr val="D8D8D8"/>
          </a:solidFill>
          <a:ln w="9525" cap="flat" cmpd="sng">
            <a:solidFill>
              <a:schemeClr val="lt1"/>
            </a:solidFill>
            <a:prstDash val="solid"/>
            <a:round/>
            <a:headEnd type="none" w="sm" len="sm"/>
            <a:tailEnd type="none" w="sm" len="sm"/>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dk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392" name="Google Shape;392;g2fabf707f05_1_1530"/>
          <p:cNvSpPr txBox="1">
            <a:spLocks noGrp="1"/>
          </p:cNvSpPr>
          <p:nvPr>
            <p:ph type="body" idx="8"/>
          </p:nvPr>
        </p:nvSpPr>
        <p:spPr>
          <a:xfrm>
            <a:off x="-1" y="2732875"/>
            <a:ext cx="4064100" cy="930000"/>
          </a:xfrm>
          <a:prstGeom prst="rect">
            <a:avLst/>
          </a:prstGeom>
          <a:solidFill>
            <a:srgbClr val="D8D8D8"/>
          </a:solidFill>
          <a:ln w="9525" cap="flat" cmpd="sng">
            <a:solidFill>
              <a:schemeClr val="lt1"/>
            </a:solidFill>
            <a:prstDash val="solid"/>
            <a:round/>
            <a:headEnd type="none" w="sm" len="sm"/>
            <a:tailEnd type="none" w="sm" len="sm"/>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dk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393" name="Google Shape;393;g2fabf707f05_1_1530"/>
          <p:cNvSpPr txBox="1">
            <a:spLocks noGrp="1"/>
          </p:cNvSpPr>
          <p:nvPr>
            <p:ph type="body" idx="9"/>
          </p:nvPr>
        </p:nvSpPr>
        <p:spPr>
          <a:xfrm>
            <a:off x="2031999" y="3668712"/>
            <a:ext cx="2031900" cy="2496000"/>
          </a:xfrm>
          <a:prstGeom prst="rect">
            <a:avLst/>
          </a:prstGeom>
          <a:solidFill>
            <a:srgbClr val="D8D8D8"/>
          </a:solidFill>
          <a:ln w="9525" cap="flat" cmpd="sng">
            <a:solidFill>
              <a:schemeClr val="lt1"/>
            </a:solidFill>
            <a:prstDash val="solid"/>
            <a:round/>
            <a:headEnd type="none" w="sm" len="sm"/>
            <a:tailEnd type="none" w="sm" len="sm"/>
          </a:ln>
        </p:spPr>
        <p:txBody>
          <a:bodyPr spcFirstLastPara="1" wrap="square" lIns="0" tIns="0" rIns="0" bIns="0" anchor="ctr" anchorCtr="0">
            <a:noAutofit/>
          </a:bodyPr>
          <a:lstStyle>
            <a:lvl1pPr marL="457200" lvl="0" indent="-228600" algn="ctr">
              <a:lnSpc>
                <a:spcPct val="100000"/>
              </a:lnSpc>
              <a:spcBef>
                <a:spcPts val="400"/>
              </a:spcBef>
              <a:spcAft>
                <a:spcPts val="0"/>
              </a:spcAft>
              <a:buSzPts val="2300"/>
              <a:buFont typeface="Libre Franklin Thin"/>
              <a:buNone/>
              <a:defRPr sz="2300">
                <a:solidFill>
                  <a:schemeClr val="dk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394" name="Google Shape;394;g2fabf707f05_1_1530"/>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395" name="Google Shape;395;g2fabf707f05_1_1530"/>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96" name="Google Shape;396;g2fabf707f05_1_1530"/>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Elements_5">
  <p:cSld name="Two Elements_5">
    <p:spTree>
      <p:nvGrpSpPr>
        <p:cNvPr id="1" name="Shape 43"/>
        <p:cNvGrpSpPr/>
        <p:nvPr/>
      </p:nvGrpSpPr>
      <p:grpSpPr>
        <a:xfrm>
          <a:off x="0" y="0"/>
          <a:ext cx="0" cy="0"/>
          <a:chOff x="0" y="0"/>
          <a:chExt cx="0" cy="0"/>
        </a:xfrm>
      </p:grpSpPr>
      <p:sp>
        <p:nvSpPr>
          <p:cNvPr id="44" name="Google Shape;44;g2fabf707f05_1_1152"/>
          <p:cNvSpPr txBox="1">
            <a:spLocks noGrp="1"/>
          </p:cNvSpPr>
          <p:nvPr>
            <p:ph type="body" idx="1"/>
          </p:nvPr>
        </p:nvSpPr>
        <p:spPr>
          <a:xfrm>
            <a:off x="7969253" y="1160461"/>
            <a:ext cx="4222800" cy="5011500"/>
          </a:xfrm>
          <a:prstGeom prst="rect">
            <a:avLst/>
          </a:prstGeom>
          <a:solidFill>
            <a:schemeClr val="accent1"/>
          </a:solidFill>
          <a:ln>
            <a:noFill/>
          </a:ln>
        </p:spPr>
        <p:txBody>
          <a:bodyPr spcFirstLastPara="1" wrap="square" lIns="0" tIns="96000" rIns="0" bIns="0" anchor="ctr" anchorCtr="0">
            <a:noAutofit/>
          </a:bodyPr>
          <a:lstStyle>
            <a:lvl1pPr marL="457200" lvl="0" indent="-228600" algn="l">
              <a:lnSpc>
                <a:spcPct val="100000"/>
              </a:lnSpc>
              <a:spcBef>
                <a:spcPts val="300"/>
              </a:spcBef>
              <a:spcAft>
                <a:spcPts val="0"/>
              </a:spcAft>
              <a:buClr>
                <a:srgbClr val="529A43"/>
              </a:buClr>
              <a:buSzPts val="1600"/>
              <a:buFont typeface="Arial"/>
              <a:buNone/>
              <a:defRPr sz="1600">
                <a:solidFill>
                  <a:schemeClr val="lt1"/>
                </a:solidFill>
              </a:defRPr>
            </a:lvl1pPr>
            <a:lvl2pPr marL="914400" lvl="1" indent="-330200" algn="l">
              <a:lnSpc>
                <a:spcPct val="100000"/>
              </a:lnSpc>
              <a:spcBef>
                <a:spcPts val="300"/>
              </a:spcBef>
              <a:spcAft>
                <a:spcPts val="0"/>
              </a:spcAft>
              <a:buClr>
                <a:srgbClr val="529A43"/>
              </a:buClr>
              <a:buSzPts val="1600"/>
              <a:buChar char="•"/>
              <a:defRPr sz="1600">
                <a:solidFill>
                  <a:schemeClr val="lt1"/>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45" name="Google Shape;45;g2fabf707f05_1_1152"/>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46" name="Google Shape;46;g2fabf707f05_1_1152"/>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7" name="Google Shape;47;g2fabf707f05_1_1152"/>
          <p:cNvSpPr txBox="1">
            <a:spLocks noGrp="1"/>
          </p:cNvSpPr>
          <p:nvPr>
            <p:ph type="body" idx="2"/>
          </p:nvPr>
        </p:nvSpPr>
        <p:spPr>
          <a:xfrm>
            <a:off x="3" y="1160463"/>
            <a:ext cx="7969200" cy="5011500"/>
          </a:xfrm>
          <a:prstGeom prst="rect">
            <a:avLst/>
          </a:prstGeom>
          <a:solidFill>
            <a:srgbClr val="F2F2F2"/>
          </a:solidFill>
          <a:ln>
            <a:noFill/>
          </a:ln>
        </p:spPr>
        <p:txBody>
          <a:bodyPr spcFirstLastPara="1" wrap="square" lIns="0" tIns="96000" rIns="0" bIns="0" anchor="ctr" anchorCtr="0">
            <a:noAutofit/>
          </a:bodyPr>
          <a:lstStyle>
            <a:lvl1pPr marL="457200" lvl="0" indent="-330200" algn="l">
              <a:lnSpc>
                <a:spcPct val="100000"/>
              </a:lnSpc>
              <a:spcBef>
                <a:spcPts val="300"/>
              </a:spcBef>
              <a:spcAft>
                <a:spcPts val="0"/>
              </a:spcAft>
              <a:buClr>
                <a:srgbClr val="529A43"/>
              </a:buClr>
              <a:buSzPts val="1600"/>
              <a:buFont typeface="Arial"/>
              <a:buChar char="•"/>
              <a:defRPr sz="1600">
                <a:solidFill>
                  <a:srgbClr val="000000"/>
                </a:solidFill>
              </a:defRPr>
            </a:lvl1pPr>
            <a:lvl2pPr marL="914400" lvl="1" indent="-323850" algn="l">
              <a:lnSpc>
                <a:spcPct val="100000"/>
              </a:lnSpc>
              <a:spcBef>
                <a:spcPts val="300"/>
              </a:spcBef>
              <a:spcAft>
                <a:spcPts val="0"/>
              </a:spcAft>
              <a:buClr>
                <a:srgbClr val="529A43"/>
              </a:buClr>
              <a:buSzPts val="1500"/>
              <a:buChar char="•"/>
              <a:defRPr sz="15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48" name="Google Shape;48;g2fabf707f05_1_1152"/>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49" name="Google Shape;49;g2fabf707f05_1_1152"/>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97"/>
        <p:cNvGrpSpPr/>
        <p:nvPr/>
      </p:nvGrpSpPr>
      <p:grpSpPr>
        <a:xfrm>
          <a:off x="0" y="0"/>
          <a:ext cx="0" cy="0"/>
          <a:chOff x="0" y="0"/>
          <a:chExt cx="0" cy="0"/>
        </a:xfrm>
      </p:grpSpPr>
      <p:sp>
        <p:nvSpPr>
          <p:cNvPr id="398" name="Google Shape;398;g2fabf707f05_1_1544"/>
          <p:cNvSpPr txBox="1">
            <a:spLocks noGrp="1"/>
          </p:cNvSpPr>
          <p:nvPr>
            <p:ph type="sldNum" idx="12"/>
          </p:nvPr>
        </p:nvSpPr>
        <p:spPr>
          <a:xfrm>
            <a:off x="11296611" y="6217623"/>
            <a:ext cx="731700" cy="5247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Elements 1">
  <p:cSld name="Title and Elements_3">
    <p:spTree>
      <p:nvGrpSpPr>
        <p:cNvPr id="1" name="Shape 399"/>
        <p:cNvGrpSpPr/>
        <p:nvPr/>
      </p:nvGrpSpPr>
      <p:grpSpPr>
        <a:xfrm>
          <a:off x="0" y="0"/>
          <a:ext cx="0" cy="0"/>
          <a:chOff x="0" y="0"/>
          <a:chExt cx="0" cy="0"/>
        </a:xfrm>
      </p:grpSpPr>
      <p:sp>
        <p:nvSpPr>
          <p:cNvPr id="400" name="Google Shape;400;g2fabf707f05_1_1546"/>
          <p:cNvSpPr/>
          <p:nvPr/>
        </p:nvSpPr>
        <p:spPr>
          <a:xfrm>
            <a:off x="0" y="1159933"/>
            <a:ext cx="12192000" cy="5006100"/>
          </a:xfrm>
          <a:prstGeom prst="rect">
            <a:avLst/>
          </a:prstGeom>
          <a:solidFill>
            <a:srgbClr val="F2F2F2"/>
          </a:solid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chemeClr val="dk1"/>
              </a:buClr>
              <a:buSzPts val="3200"/>
              <a:buFont typeface="Arial"/>
              <a:buNone/>
            </a:pPr>
            <a:endParaRPr sz="3200" b="0" i="0" u="none" strike="noStrike" cap="none">
              <a:solidFill>
                <a:schemeClr val="dk1"/>
              </a:solidFill>
              <a:latin typeface="Arial"/>
              <a:ea typeface="Arial"/>
              <a:cs typeface="Arial"/>
              <a:sym typeface="Arial"/>
            </a:endParaRPr>
          </a:p>
        </p:txBody>
      </p:sp>
      <p:sp>
        <p:nvSpPr>
          <p:cNvPr id="401" name="Google Shape;401;g2fabf707f05_1_1546"/>
          <p:cNvSpPr txBox="1">
            <a:spLocks noGrp="1"/>
          </p:cNvSpPr>
          <p:nvPr>
            <p:ph type="body" idx="1"/>
          </p:nvPr>
        </p:nvSpPr>
        <p:spPr>
          <a:xfrm>
            <a:off x="482071" y="1162579"/>
            <a:ext cx="11232000" cy="5014500"/>
          </a:xfrm>
          <a:prstGeom prst="rect">
            <a:avLst/>
          </a:prstGeom>
          <a:noFill/>
          <a:ln>
            <a:noFill/>
          </a:ln>
        </p:spPr>
        <p:txBody>
          <a:bodyPr spcFirstLastPara="1" wrap="square" lIns="0" tIns="96000" rIns="0" bIns="0" anchor="t" anchorCtr="0">
            <a:noAutofit/>
          </a:bodyPr>
          <a:lstStyle>
            <a:lvl1pPr marL="457200" lvl="0" indent="-374650" algn="l">
              <a:lnSpc>
                <a:spcPct val="90000"/>
              </a:lnSpc>
              <a:spcBef>
                <a:spcPts val="400"/>
              </a:spcBef>
              <a:spcAft>
                <a:spcPts val="0"/>
              </a:spcAft>
              <a:buClr>
                <a:srgbClr val="529A43"/>
              </a:buClr>
              <a:buSzPts val="2300"/>
              <a:buFont typeface="Arial"/>
              <a:buChar char="•"/>
              <a:defRPr sz="2300">
                <a:solidFill>
                  <a:schemeClr val="dk1"/>
                </a:solidFill>
              </a:defRPr>
            </a:lvl1pPr>
            <a:lvl2pPr marL="914400" lvl="1" indent="-349250" algn="l">
              <a:lnSpc>
                <a:spcPct val="90000"/>
              </a:lnSpc>
              <a:spcBef>
                <a:spcPts val="400"/>
              </a:spcBef>
              <a:spcAft>
                <a:spcPts val="0"/>
              </a:spcAft>
              <a:buClr>
                <a:srgbClr val="529A43"/>
              </a:buClr>
              <a:buSzPts val="1900"/>
              <a:buChar char="•"/>
              <a:defRPr sz="1900">
                <a:solidFill>
                  <a:schemeClr val="dk1"/>
                </a:solidFill>
              </a:defRPr>
            </a:lvl2pPr>
            <a:lvl3pPr marL="1371600" lvl="2" indent="-228600" algn="l">
              <a:lnSpc>
                <a:spcPct val="90000"/>
              </a:lnSpc>
              <a:spcBef>
                <a:spcPts val="500"/>
              </a:spcBef>
              <a:spcAft>
                <a:spcPts val="0"/>
              </a:spcAft>
              <a:buClr>
                <a:srgbClr val="529A43"/>
              </a:buClr>
              <a:buSzPts val="2700"/>
              <a:buNone/>
              <a:defRPr>
                <a:solidFill>
                  <a:schemeClr val="accent4"/>
                </a:solidFill>
              </a:defRPr>
            </a:lvl3pPr>
            <a:lvl4pPr marL="1828800" lvl="3" indent="-400050" algn="l">
              <a:lnSpc>
                <a:spcPct val="90000"/>
              </a:lnSpc>
              <a:spcBef>
                <a:spcPts val="500"/>
              </a:spcBef>
              <a:spcAft>
                <a:spcPts val="0"/>
              </a:spcAft>
              <a:buClr>
                <a:srgbClr val="529A43"/>
              </a:buClr>
              <a:buSzPts val="2700"/>
              <a:buChar char="•"/>
              <a:defRPr>
                <a:solidFill>
                  <a:schemeClr val="accent4"/>
                </a:solidFill>
              </a:defRPr>
            </a:lvl4pPr>
            <a:lvl5pPr marL="2286000" lvl="4" indent="-400050" algn="l">
              <a:lnSpc>
                <a:spcPct val="90000"/>
              </a:lnSpc>
              <a:spcBef>
                <a:spcPts val="500"/>
              </a:spcBef>
              <a:spcAft>
                <a:spcPts val="0"/>
              </a:spcAft>
              <a:buClr>
                <a:srgbClr val="529A43"/>
              </a:buClr>
              <a:buSzPts val="2700"/>
              <a:buChar char="•"/>
              <a:defRPr>
                <a:solidFill>
                  <a:schemeClr val="accent4"/>
                </a:solidFill>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402" name="Google Shape;402;g2fabf707f05_1_1546"/>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403" name="Google Shape;403;g2fabf707f05_1_1546"/>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SzPts val="36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Only 1" type="titleOnly">
  <p:cSld name="TITLE_ONLY">
    <p:spTree>
      <p:nvGrpSpPr>
        <p:cNvPr id="1" name="Shape 404"/>
        <p:cNvGrpSpPr/>
        <p:nvPr/>
      </p:nvGrpSpPr>
      <p:grpSpPr>
        <a:xfrm>
          <a:off x="0" y="0"/>
          <a:ext cx="0" cy="0"/>
          <a:chOff x="0" y="0"/>
          <a:chExt cx="0" cy="0"/>
        </a:xfrm>
      </p:grpSpPr>
      <p:sp>
        <p:nvSpPr>
          <p:cNvPr id="405" name="Google Shape;405;g2fabf707f05_1_1551"/>
          <p:cNvSpPr txBox="1">
            <a:spLocks noGrp="1"/>
          </p:cNvSpPr>
          <p:nvPr>
            <p:ph type="title"/>
          </p:nvPr>
        </p:nvSpPr>
        <p:spPr>
          <a:xfrm>
            <a:off x="711200" y="304800"/>
            <a:ext cx="10871100" cy="7620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a:solidFill>
                  <a:srgbClr val="529A43"/>
                </a:solidFil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06" name="Google Shape;406;g2fabf707f05_1_1551"/>
          <p:cNvSpPr txBox="1">
            <a:spLocks noGrp="1"/>
          </p:cNvSpPr>
          <p:nvPr>
            <p:ph type="ftr" idx="11"/>
          </p:nvPr>
        </p:nvSpPr>
        <p:spPr>
          <a:xfrm>
            <a:off x="6000749" y="6309783"/>
            <a:ext cx="3860700" cy="2289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
        <p:nvSpPr>
          <p:cNvPr id="407" name="Google Shape;407;g2fabf707f05_1_1551"/>
          <p:cNvSpPr txBox="1">
            <a:spLocks noGrp="1"/>
          </p:cNvSpPr>
          <p:nvPr>
            <p:ph type="dt" idx="10"/>
          </p:nvPr>
        </p:nvSpPr>
        <p:spPr>
          <a:xfrm>
            <a:off x="2256367" y="6309783"/>
            <a:ext cx="2235300" cy="2289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1200">
                <a:solidFill>
                  <a:srgbClr val="FFFFFF"/>
                </a:solidFil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08" name="Google Shape;408;g2fabf707f05_1_1551"/>
          <p:cNvSpPr txBox="1">
            <a:spLocks noGrp="1"/>
          </p:cNvSpPr>
          <p:nvPr>
            <p:ph type="sldNum" idx="12"/>
          </p:nvPr>
        </p:nvSpPr>
        <p:spPr>
          <a:xfrm>
            <a:off x="203200" y="6309783"/>
            <a:ext cx="406500" cy="228900"/>
          </a:xfrm>
          <a:prstGeom prst="rect">
            <a:avLst/>
          </a:prstGeom>
          <a:noFill/>
          <a:ln>
            <a:noFill/>
          </a:ln>
        </p:spPr>
        <p:txBody>
          <a:bodyPr spcFirstLastPara="1" wrap="square" lIns="0" tIns="0" rIns="0" bIns="0" anchor="t" anchorCtr="0">
            <a:noAutofit/>
          </a:bodyPr>
          <a:lstStyle>
            <a:lvl1pPr marL="0" marR="0" lvl="0" indent="0" algn="l">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FFFFFF"/>
              </a:buClr>
              <a:buSzPts val="1200"/>
              <a:buFont typeface="Arial"/>
              <a:buNone/>
              <a:defRPr sz="12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sz="1100">
              <a:solidFill>
                <a:schemeClr val="dk1"/>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ustom layout 2">
  <p:cSld name="custom layout 2">
    <p:spTree>
      <p:nvGrpSpPr>
        <p:cNvPr id="1" name="Shape 409"/>
        <p:cNvGrpSpPr/>
        <p:nvPr/>
      </p:nvGrpSpPr>
      <p:grpSpPr>
        <a:xfrm>
          <a:off x="0" y="0"/>
          <a:ext cx="0" cy="0"/>
          <a:chOff x="0" y="0"/>
          <a:chExt cx="0" cy="0"/>
        </a:xfrm>
      </p:grpSpPr>
      <p:sp>
        <p:nvSpPr>
          <p:cNvPr id="410" name="Google Shape;410;g2fabf707f05_1_1556"/>
          <p:cNvSpPr/>
          <p:nvPr/>
        </p:nvSpPr>
        <p:spPr>
          <a:xfrm>
            <a:off x="0" y="1160464"/>
            <a:ext cx="12192000" cy="5011500"/>
          </a:xfrm>
          <a:prstGeom prst="rect">
            <a:avLst/>
          </a:prstGeom>
          <a:solidFill>
            <a:srgbClr val="F2F2F2"/>
          </a:solidFill>
          <a:ln>
            <a:noFill/>
          </a:ln>
        </p:spPr>
        <p:txBody>
          <a:bodyPr spcFirstLastPara="1" wrap="square" lIns="121900" tIns="60975" rIns="121900" bIns="60975" anchor="t" anchorCtr="0">
            <a:noAutofit/>
          </a:bodyPr>
          <a:lstStyle/>
          <a:p>
            <a:pPr marL="0" marR="0" lvl="0" indent="0" algn="l" rtl="0">
              <a:lnSpc>
                <a:spcPct val="100000"/>
              </a:lnSpc>
              <a:spcBef>
                <a:spcPts val="0"/>
              </a:spcBef>
              <a:spcAft>
                <a:spcPts val="0"/>
              </a:spcAft>
              <a:buClr>
                <a:schemeClr val="dk1"/>
              </a:buClr>
              <a:buSzPts val="3200"/>
              <a:buFont typeface="Arial"/>
              <a:buNone/>
            </a:pPr>
            <a:endParaRPr sz="3200" b="0" i="0" u="none" strike="noStrike" cap="none">
              <a:solidFill>
                <a:schemeClr val="dk1"/>
              </a:solidFill>
              <a:latin typeface="Franklin Gothic"/>
              <a:ea typeface="Franklin Gothic"/>
              <a:cs typeface="Franklin Gothic"/>
              <a:sym typeface="Franklin Gothic"/>
            </a:endParaRPr>
          </a:p>
        </p:txBody>
      </p:sp>
      <p:sp>
        <p:nvSpPr>
          <p:cNvPr id="411" name="Google Shape;411;g2fabf707f05_1_1556"/>
          <p:cNvSpPr txBox="1">
            <a:spLocks noGrp="1"/>
          </p:cNvSpPr>
          <p:nvPr>
            <p:ph type="body" idx="1"/>
          </p:nvPr>
        </p:nvSpPr>
        <p:spPr>
          <a:xfrm>
            <a:off x="7950200" y="1160464"/>
            <a:ext cx="4241700" cy="1252800"/>
          </a:xfrm>
          <a:prstGeom prst="rect">
            <a:avLst/>
          </a:prstGeom>
          <a:solidFill>
            <a:schemeClr val="accent1"/>
          </a:solidFill>
          <a:ln w="9525" cap="flat" cmpd="sng">
            <a:solidFill>
              <a:schemeClr val="lt1"/>
            </a:solidFill>
            <a:prstDash val="solid"/>
            <a:round/>
            <a:headEnd type="none" w="sm" len="sm"/>
            <a:tailEnd type="none" w="sm" len="sm"/>
          </a:ln>
        </p:spPr>
        <p:txBody>
          <a:bodyPr spcFirstLastPara="1" wrap="square" lIns="0" tIns="72000" rIns="0" bIns="0" anchor="ctr" anchorCtr="0">
            <a:noAutofit/>
          </a:bodyPr>
          <a:lstStyle>
            <a:lvl1pPr marL="457200" lvl="0" indent="-228600" algn="ctr">
              <a:lnSpc>
                <a:spcPct val="100000"/>
              </a:lnSpc>
              <a:spcBef>
                <a:spcPts val="400"/>
              </a:spcBef>
              <a:spcAft>
                <a:spcPts val="0"/>
              </a:spcAft>
              <a:buSzPts val="2300"/>
              <a:buFont typeface="Libre Franklin"/>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12" name="Google Shape;412;g2fabf707f05_1_1556"/>
          <p:cNvSpPr txBox="1">
            <a:spLocks noGrp="1"/>
          </p:cNvSpPr>
          <p:nvPr>
            <p:ph type="body" idx="2"/>
          </p:nvPr>
        </p:nvSpPr>
        <p:spPr>
          <a:xfrm>
            <a:off x="7950200" y="2413392"/>
            <a:ext cx="4241700" cy="1252800"/>
          </a:xfrm>
          <a:prstGeom prst="rect">
            <a:avLst/>
          </a:prstGeom>
          <a:solidFill>
            <a:schemeClr val="accent1"/>
          </a:solidFill>
          <a:ln w="9525" cap="flat" cmpd="sng">
            <a:solidFill>
              <a:schemeClr val="lt1"/>
            </a:solidFill>
            <a:prstDash val="solid"/>
            <a:round/>
            <a:headEnd type="none" w="sm" len="sm"/>
            <a:tailEnd type="none" w="sm" len="sm"/>
          </a:ln>
        </p:spPr>
        <p:txBody>
          <a:bodyPr spcFirstLastPara="1" wrap="square" lIns="0" tIns="72000" rIns="0" bIns="0" anchor="ctr" anchorCtr="0">
            <a:noAutofit/>
          </a:bodyPr>
          <a:lstStyle>
            <a:lvl1pPr marL="457200" lvl="0" indent="-228600" algn="ctr">
              <a:lnSpc>
                <a:spcPct val="100000"/>
              </a:lnSpc>
              <a:spcBef>
                <a:spcPts val="400"/>
              </a:spcBef>
              <a:spcAft>
                <a:spcPts val="0"/>
              </a:spcAft>
              <a:buSzPts val="2300"/>
              <a:buFont typeface="Libre Franklin"/>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13" name="Google Shape;413;g2fabf707f05_1_1556"/>
          <p:cNvSpPr txBox="1">
            <a:spLocks noGrp="1"/>
          </p:cNvSpPr>
          <p:nvPr>
            <p:ph type="body" idx="3"/>
          </p:nvPr>
        </p:nvSpPr>
        <p:spPr>
          <a:xfrm>
            <a:off x="7950200" y="3666320"/>
            <a:ext cx="4241700" cy="1252800"/>
          </a:xfrm>
          <a:prstGeom prst="rect">
            <a:avLst/>
          </a:prstGeom>
          <a:solidFill>
            <a:schemeClr val="accent1"/>
          </a:solidFill>
          <a:ln w="9525" cap="flat" cmpd="sng">
            <a:solidFill>
              <a:schemeClr val="lt1"/>
            </a:solidFill>
            <a:prstDash val="solid"/>
            <a:round/>
            <a:headEnd type="none" w="sm" len="sm"/>
            <a:tailEnd type="none" w="sm" len="sm"/>
          </a:ln>
        </p:spPr>
        <p:txBody>
          <a:bodyPr spcFirstLastPara="1" wrap="square" lIns="0" tIns="72000" rIns="0" bIns="0" anchor="ctr" anchorCtr="0">
            <a:noAutofit/>
          </a:bodyPr>
          <a:lstStyle>
            <a:lvl1pPr marL="457200" lvl="0" indent="-228600" algn="ctr">
              <a:lnSpc>
                <a:spcPct val="100000"/>
              </a:lnSpc>
              <a:spcBef>
                <a:spcPts val="400"/>
              </a:spcBef>
              <a:spcAft>
                <a:spcPts val="0"/>
              </a:spcAft>
              <a:buSzPts val="2300"/>
              <a:buFont typeface="Libre Franklin"/>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14" name="Google Shape;414;g2fabf707f05_1_1556"/>
          <p:cNvSpPr txBox="1">
            <a:spLocks noGrp="1"/>
          </p:cNvSpPr>
          <p:nvPr>
            <p:ph type="body" idx="4"/>
          </p:nvPr>
        </p:nvSpPr>
        <p:spPr>
          <a:xfrm>
            <a:off x="7950200" y="4919248"/>
            <a:ext cx="4241700" cy="1252800"/>
          </a:xfrm>
          <a:prstGeom prst="rect">
            <a:avLst/>
          </a:prstGeom>
          <a:solidFill>
            <a:schemeClr val="accent1"/>
          </a:solidFill>
          <a:ln w="9525" cap="flat" cmpd="sng">
            <a:solidFill>
              <a:schemeClr val="lt1"/>
            </a:solidFill>
            <a:prstDash val="solid"/>
            <a:round/>
            <a:headEnd type="none" w="sm" len="sm"/>
            <a:tailEnd type="none" w="sm" len="sm"/>
          </a:ln>
        </p:spPr>
        <p:txBody>
          <a:bodyPr spcFirstLastPara="1" wrap="square" lIns="0" tIns="72000" rIns="0" bIns="0" anchor="ctr" anchorCtr="0">
            <a:noAutofit/>
          </a:bodyPr>
          <a:lstStyle>
            <a:lvl1pPr marL="457200" lvl="0" indent="-228600" algn="ctr">
              <a:lnSpc>
                <a:spcPct val="100000"/>
              </a:lnSpc>
              <a:spcBef>
                <a:spcPts val="400"/>
              </a:spcBef>
              <a:spcAft>
                <a:spcPts val="0"/>
              </a:spcAft>
              <a:buSzPts val="2300"/>
              <a:buFont typeface="Libre Franklin"/>
              <a:buNone/>
              <a:defRPr sz="23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15" name="Google Shape;415;g2fabf707f05_1_1556"/>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16" name="Google Shape;416;g2fabf707f05_1_1556"/>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417" name="Google Shape;417;g2fabf707f05_1_1556"/>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18" name="Google Shape;418;g2fabf707f05_1_1556"/>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and Elements_2">
  <p:cSld name="Title and Elements_2">
    <p:spTree>
      <p:nvGrpSpPr>
        <p:cNvPr id="1" name="Shape 419"/>
        <p:cNvGrpSpPr/>
        <p:nvPr/>
      </p:nvGrpSpPr>
      <p:grpSpPr>
        <a:xfrm>
          <a:off x="0" y="0"/>
          <a:ext cx="0" cy="0"/>
          <a:chOff x="0" y="0"/>
          <a:chExt cx="0" cy="0"/>
        </a:xfrm>
      </p:grpSpPr>
      <p:sp>
        <p:nvSpPr>
          <p:cNvPr id="420" name="Google Shape;420;g2fabf707f05_1_1566"/>
          <p:cNvSpPr txBox="1">
            <a:spLocks noGrp="1"/>
          </p:cNvSpPr>
          <p:nvPr>
            <p:ph type="body" idx="1"/>
          </p:nvPr>
        </p:nvSpPr>
        <p:spPr>
          <a:xfrm>
            <a:off x="482071" y="1162579"/>
            <a:ext cx="11232000" cy="5014500"/>
          </a:xfrm>
          <a:prstGeom prst="rect">
            <a:avLst/>
          </a:prstGeom>
          <a:noFill/>
          <a:ln>
            <a:noFill/>
          </a:ln>
        </p:spPr>
        <p:txBody>
          <a:bodyPr spcFirstLastPara="1" wrap="square" lIns="0" tIns="96000" rIns="0" bIns="0" anchor="t" anchorCtr="0">
            <a:noAutofit/>
          </a:bodyPr>
          <a:lstStyle>
            <a:lvl1pPr marL="457200" lvl="0" indent="-374650" algn="l">
              <a:lnSpc>
                <a:spcPct val="100000"/>
              </a:lnSpc>
              <a:spcBef>
                <a:spcPts val="400"/>
              </a:spcBef>
              <a:spcAft>
                <a:spcPts val="0"/>
              </a:spcAft>
              <a:buClr>
                <a:srgbClr val="529A43"/>
              </a:buClr>
              <a:buSzPts val="2300"/>
              <a:buFont typeface="Arial"/>
              <a:buChar char="•"/>
              <a:defRPr sz="2300">
                <a:solidFill>
                  <a:schemeClr val="dk1"/>
                </a:solidFill>
              </a:defRPr>
            </a:lvl1pPr>
            <a:lvl2pPr marL="914400" lvl="1" indent="-349250" algn="l">
              <a:lnSpc>
                <a:spcPct val="100000"/>
              </a:lnSpc>
              <a:spcBef>
                <a:spcPts val="400"/>
              </a:spcBef>
              <a:spcAft>
                <a:spcPts val="0"/>
              </a:spcAft>
              <a:buClr>
                <a:srgbClr val="529A43"/>
              </a:buClr>
              <a:buSzPts val="1900"/>
              <a:buChar char="•"/>
              <a:defRPr sz="1900">
                <a:solidFill>
                  <a:schemeClr val="dk1"/>
                </a:solidFill>
              </a:defRPr>
            </a:lvl2pPr>
            <a:lvl3pPr marL="1371600" lvl="2" indent="-228600" algn="l">
              <a:lnSpc>
                <a:spcPct val="100000"/>
              </a:lnSpc>
              <a:spcBef>
                <a:spcPts val="500"/>
              </a:spcBef>
              <a:spcAft>
                <a:spcPts val="0"/>
              </a:spcAft>
              <a:buClr>
                <a:srgbClr val="529A43"/>
              </a:buClr>
              <a:buSzPts val="2700"/>
              <a:buNone/>
              <a:defRPr>
                <a:solidFill>
                  <a:schemeClr val="accent4"/>
                </a:solidFill>
              </a:defRPr>
            </a:lvl3pPr>
            <a:lvl4pPr marL="1828800" lvl="3" indent="-400050" algn="l">
              <a:lnSpc>
                <a:spcPct val="100000"/>
              </a:lnSpc>
              <a:spcBef>
                <a:spcPts val="500"/>
              </a:spcBef>
              <a:spcAft>
                <a:spcPts val="0"/>
              </a:spcAft>
              <a:buClr>
                <a:srgbClr val="529A43"/>
              </a:buClr>
              <a:buSzPts val="2700"/>
              <a:buChar char="•"/>
              <a:defRPr>
                <a:solidFill>
                  <a:schemeClr val="accent4"/>
                </a:solidFill>
              </a:defRPr>
            </a:lvl4pPr>
            <a:lvl5pPr marL="2286000" lvl="4" indent="-400050" algn="l">
              <a:lnSpc>
                <a:spcPct val="100000"/>
              </a:lnSpc>
              <a:spcBef>
                <a:spcPts val="500"/>
              </a:spcBef>
              <a:spcAft>
                <a:spcPts val="0"/>
              </a:spcAft>
              <a:buClr>
                <a:srgbClr val="529A43"/>
              </a:buClr>
              <a:buSzPts val="2700"/>
              <a:buChar char="•"/>
              <a:defRPr>
                <a:solidFill>
                  <a:schemeClr val="accent4"/>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421" name="Google Shape;421;g2fabf707f05_1_1566"/>
          <p:cNvSpPr txBox="1">
            <a:spLocks noGrp="1"/>
          </p:cNvSpPr>
          <p:nvPr>
            <p:ph type="sldNum" idx="12"/>
          </p:nvPr>
        </p:nvSpPr>
        <p:spPr>
          <a:xfrm>
            <a:off x="393700" y="6388524"/>
            <a:ext cx="638100" cy="2289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422" name="Google Shape;422;g2fabf707f05_1_1566"/>
          <p:cNvSpPr txBox="1">
            <a:spLocks noGrp="1"/>
          </p:cNvSpPr>
          <p:nvPr>
            <p:ph type="dt" idx="10"/>
          </p:nvPr>
        </p:nvSpPr>
        <p:spPr>
          <a:xfrm>
            <a:off x="1200151" y="6388524"/>
            <a:ext cx="2235300" cy="2289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23" name="Google Shape;423;g2fabf707f05_1_1566"/>
          <p:cNvSpPr txBox="1">
            <a:spLocks noGrp="1"/>
          </p:cNvSpPr>
          <p:nvPr>
            <p:ph type="ftr" idx="11"/>
          </p:nvPr>
        </p:nvSpPr>
        <p:spPr>
          <a:xfrm>
            <a:off x="6666469" y="6388524"/>
            <a:ext cx="3195300" cy="2289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424" name="Google Shape;424;g2fabf707f05_1_1566"/>
          <p:cNvSpPr txBox="1">
            <a:spLocks noGrp="1"/>
          </p:cNvSpPr>
          <p:nvPr>
            <p:ph type="title"/>
          </p:nvPr>
        </p:nvSpPr>
        <p:spPr>
          <a:xfrm>
            <a:off x="478368" y="93785"/>
            <a:ext cx="11235300" cy="10665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7">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custom layout 3">
  <p:cSld name="custom layout 3">
    <p:spTree>
      <p:nvGrpSpPr>
        <p:cNvPr id="1" name="Shape 425"/>
        <p:cNvGrpSpPr/>
        <p:nvPr/>
      </p:nvGrpSpPr>
      <p:grpSpPr>
        <a:xfrm>
          <a:off x="0" y="0"/>
          <a:ext cx="0" cy="0"/>
          <a:chOff x="0" y="0"/>
          <a:chExt cx="0" cy="0"/>
        </a:xfrm>
      </p:grpSpPr>
      <p:sp>
        <p:nvSpPr>
          <p:cNvPr id="426" name="Google Shape;426;g2fabf707f05_1_1580"/>
          <p:cNvSpPr/>
          <p:nvPr/>
        </p:nvSpPr>
        <p:spPr>
          <a:xfrm>
            <a:off x="0" y="3685539"/>
            <a:ext cx="12192000" cy="2505600"/>
          </a:xfrm>
          <a:prstGeom prst="rect">
            <a:avLst/>
          </a:prstGeom>
          <a:solidFill>
            <a:schemeClr val="accent1"/>
          </a:solidFill>
          <a:ln>
            <a:noFill/>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chemeClr val="lt1"/>
              </a:solidFill>
              <a:latin typeface="Arial"/>
              <a:ea typeface="Arial"/>
              <a:cs typeface="Arial"/>
              <a:sym typeface="Arial"/>
            </a:endParaRPr>
          </a:p>
        </p:txBody>
      </p:sp>
      <p:sp>
        <p:nvSpPr>
          <p:cNvPr id="427" name="Google Shape;427;g2fabf707f05_1_1580"/>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28" name="Google Shape;428;g2fabf707f05_1_1580"/>
          <p:cNvSpPr>
            <a:spLocks noGrp="1"/>
          </p:cNvSpPr>
          <p:nvPr>
            <p:ph type="pic" idx="2"/>
          </p:nvPr>
        </p:nvSpPr>
        <p:spPr>
          <a:xfrm>
            <a:off x="-1" y="1172635"/>
            <a:ext cx="4064100" cy="2495700"/>
          </a:xfrm>
          <a:prstGeom prst="rect">
            <a:avLst/>
          </a:prstGeom>
          <a:noFill/>
          <a:ln>
            <a:noFill/>
          </a:ln>
        </p:spPr>
      </p:sp>
      <p:sp>
        <p:nvSpPr>
          <p:cNvPr id="429" name="Google Shape;429;g2fabf707f05_1_1580"/>
          <p:cNvSpPr>
            <a:spLocks noGrp="1"/>
          </p:cNvSpPr>
          <p:nvPr>
            <p:ph type="pic" idx="3"/>
          </p:nvPr>
        </p:nvSpPr>
        <p:spPr>
          <a:xfrm>
            <a:off x="4064001" y="1172633"/>
            <a:ext cx="4064100" cy="2495700"/>
          </a:xfrm>
          <a:prstGeom prst="rect">
            <a:avLst/>
          </a:prstGeom>
          <a:noFill/>
          <a:ln>
            <a:noFill/>
          </a:ln>
        </p:spPr>
      </p:sp>
      <p:sp>
        <p:nvSpPr>
          <p:cNvPr id="430" name="Google Shape;430;g2fabf707f05_1_1580"/>
          <p:cNvSpPr>
            <a:spLocks noGrp="1"/>
          </p:cNvSpPr>
          <p:nvPr>
            <p:ph type="pic" idx="4"/>
          </p:nvPr>
        </p:nvSpPr>
        <p:spPr>
          <a:xfrm>
            <a:off x="8128005" y="1172633"/>
            <a:ext cx="4064100" cy="2495700"/>
          </a:xfrm>
          <a:prstGeom prst="rect">
            <a:avLst/>
          </a:prstGeom>
          <a:noFill/>
          <a:ln>
            <a:noFill/>
          </a:ln>
        </p:spPr>
      </p:sp>
      <p:sp>
        <p:nvSpPr>
          <p:cNvPr id="431" name="Google Shape;431;g2fabf707f05_1_1580"/>
          <p:cNvSpPr txBox="1">
            <a:spLocks noGrp="1"/>
          </p:cNvSpPr>
          <p:nvPr>
            <p:ph type="body" idx="1"/>
          </p:nvPr>
        </p:nvSpPr>
        <p:spPr>
          <a:xfrm>
            <a:off x="-1" y="3685539"/>
            <a:ext cx="4064100" cy="2485200"/>
          </a:xfrm>
          <a:prstGeom prst="rect">
            <a:avLst/>
          </a:prstGeom>
          <a:noFill/>
          <a:ln>
            <a:noFill/>
          </a:ln>
        </p:spPr>
        <p:txBody>
          <a:bodyPr spcFirstLastPara="1" wrap="square" lIns="0" tIns="144000" rIns="0" bIns="0" anchor="t"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32" name="Google Shape;432;g2fabf707f05_1_1580"/>
          <p:cNvSpPr txBox="1">
            <a:spLocks noGrp="1"/>
          </p:cNvSpPr>
          <p:nvPr>
            <p:ph type="body" idx="5"/>
          </p:nvPr>
        </p:nvSpPr>
        <p:spPr>
          <a:xfrm>
            <a:off x="8127968" y="3685539"/>
            <a:ext cx="4064100" cy="2485200"/>
          </a:xfrm>
          <a:prstGeom prst="rect">
            <a:avLst/>
          </a:prstGeom>
          <a:noFill/>
          <a:ln>
            <a:noFill/>
          </a:ln>
        </p:spPr>
        <p:txBody>
          <a:bodyPr spcFirstLastPara="1" wrap="square" lIns="0" tIns="144000" rIns="0" bIns="0" anchor="t"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33" name="Google Shape;433;g2fabf707f05_1_1580"/>
          <p:cNvSpPr txBox="1">
            <a:spLocks noGrp="1"/>
          </p:cNvSpPr>
          <p:nvPr>
            <p:ph type="body" idx="6"/>
          </p:nvPr>
        </p:nvSpPr>
        <p:spPr>
          <a:xfrm>
            <a:off x="-1" y="5399251"/>
            <a:ext cx="4064100" cy="792000"/>
          </a:xfrm>
          <a:prstGeom prst="rect">
            <a:avLst/>
          </a:prstGeom>
          <a:solidFill>
            <a:schemeClr val="dk2"/>
          </a:solidFill>
          <a:ln w="9525" cap="flat" cmpd="sng">
            <a:solidFill>
              <a:schemeClr val="lt1"/>
            </a:solidFill>
            <a:prstDash val="solid"/>
            <a:round/>
            <a:headEnd type="none" w="sm" len="sm"/>
            <a:tailEnd type="none" w="sm" len="sm"/>
          </a:ln>
        </p:spPr>
        <p:txBody>
          <a:bodyPr spcFirstLastPara="1" wrap="square" lIns="0" tIns="144000" rIns="0" bIns="0" anchor="t" anchorCtr="0">
            <a:noAutofit/>
          </a:bodyPr>
          <a:lstStyle>
            <a:lvl1pPr marL="457200" lvl="0" indent="-228600" algn="ctr">
              <a:lnSpc>
                <a:spcPct val="100000"/>
              </a:lnSpc>
              <a:spcBef>
                <a:spcPts val="300"/>
              </a:spcBef>
              <a:spcAft>
                <a:spcPts val="0"/>
              </a:spcAft>
              <a:buSzPts val="1600"/>
              <a:buFont typeface="Libre Franklin Thin"/>
              <a:buNone/>
              <a:defRPr sz="1600" b="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34" name="Google Shape;434;g2fabf707f05_1_1580"/>
          <p:cNvSpPr txBox="1">
            <a:spLocks noGrp="1"/>
          </p:cNvSpPr>
          <p:nvPr>
            <p:ph type="body" idx="7"/>
          </p:nvPr>
        </p:nvSpPr>
        <p:spPr>
          <a:xfrm>
            <a:off x="4063983" y="5399251"/>
            <a:ext cx="4064100" cy="792000"/>
          </a:xfrm>
          <a:prstGeom prst="rect">
            <a:avLst/>
          </a:prstGeom>
          <a:solidFill>
            <a:schemeClr val="dk2"/>
          </a:solidFill>
          <a:ln w="9525" cap="flat" cmpd="sng">
            <a:solidFill>
              <a:schemeClr val="lt1"/>
            </a:solidFill>
            <a:prstDash val="solid"/>
            <a:round/>
            <a:headEnd type="none" w="sm" len="sm"/>
            <a:tailEnd type="none" w="sm" len="sm"/>
          </a:ln>
        </p:spPr>
        <p:txBody>
          <a:bodyPr spcFirstLastPara="1" wrap="square" lIns="0" tIns="144000" rIns="0" bIns="0" anchor="t" anchorCtr="0">
            <a:noAutofit/>
          </a:bodyPr>
          <a:lstStyle>
            <a:lvl1pPr marL="457200" lvl="0" indent="-228600" algn="ctr">
              <a:lnSpc>
                <a:spcPct val="100000"/>
              </a:lnSpc>
              <a:spcBef>
                <a:spcPts val="300"/>
              </a:spcBef>
              <a:spcAft>
                <a:spcPts val="0"/>
              </a:spcAft>
              <a:buSzPts val="1600"/>
              <a:buFont typeface="Libre Franklin Thin"/>
              <a:buNone/>
              <a:defRPr sz="1600" b="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35" name="Google Shape;435;g2fabf707f05_1_1580"/>
          <p:cNvSpPr txBox="1">
            <a:spLocks noGrp="1"/>
          </p:cNvSpPr>
          <p:nvPr>
            <p:ph type="body" idx="8"/>
          </p:nvPr>
        </p:nvSpPr>
        <p:spPr>
          <a:xfrm>
            <a:off x="8127968" y="5399251"/>
            <a:ext cx="4064100" cy="792000"/>
          </a:xfrm>
          <a:prstGeom prst="rect">
            <a:avLst/>
          </a:prstGeom>
          <a:solidFill>
            <a:schemeClr val="dk2"/>
          </a:solidFill>
          <a:ln w="9525" cap="flat" cmpd="sng">
            <a:solidFill>
              <a:schemeClr val="lt1"/>
            </a:solidFill>
            <a:prstDash val="solid"/>
            <a:round/>
            <a:headEnd type="none" w="sm" len="sm"/>
            <a:tailEnd type="none" w="sm" len="sm"/>
          </a:ln>
        </p:spPr>
        <p:txBody>
          <a:bodyPr spcFirstLastPara="1" wrap="square" lIns="0" tIns="144000" rIns="0" bIns="0" anchor="t" anchorCtr="0">
            <a:noAutofit/>
          </a:bodyPr>
          <a:lstStyle>
            <a:lvl1pPr marL="457200" lvl="0" indent="-228600" algn="ctr">
              <a:lnSpc>
                <a:spcPct val="100000"/>
              </a:lnSpc>
              <a:spcBef>
                <a:spcPts val="300"/>
              </a:spcBef>
              <a:spcAft>
                <a:spcPts val="0"/>
              </a:spcAft>
              <a:buSzPts val="1600"/>
              <a:buFont typeface="Libre Franklin Thin"/>
              <a:buNone/>
              <a:defRPr sz="1600" b="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36" name="Google Shape;436;g2fabf707f05_1_1580"/>
          <p:cNvSpPr txBox="1">
            <a:spLocks noGrp="1"/>
          </p:cNvSpPr>
          <p:nvPr>
            <p:ph type="body" idx="9"/>
          </p:nvPr>
        </p:nvSpPr>
        <p:spPr>
          <a:xfrm>
            <a:off x="4084319" y="3685539"/>
            <a:ext cx="4064100" cy="2640000"/>
          </a:xfrm>
          <a:prstGeom prst="rect">
            <a:avLst/>
          </a:prstGeom>
          <a:noFill/>
          <a:ln w="9525" cap="flat" cmpd="sng">
            <a:solidFill>
              <a:schemeClr val="lt1"/>
            </a:solidFill>
            <a:prstDash val="solid"/>
            <a:round/>
            <a:headEnd type="none" w="sm" len="sm"/>
            <a:tailEnd type="none" w="sm" len="sm"/>
          </a:ln>
        </p:spPr>
        <p:txBody>
          <a:bodyPr spcFirstLastPara="1" wrap="square" lIns="0" tIns="144000" rIns="0" bIns="0" anchor="t"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37" name="Google Shape;437;g2fabf707f05_1_1580"/>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438" name="Google Shape;438;g2fabf707f05_1_1580"/>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39" name="Google Shape;439;g2fabf707f05_1_1580"/>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Blank 1">
  <p:cSld name="Blank">
    <p:spTree>
      <p:nvGrpSpPr>
        <p:cNvPr id="1" name="Shape 440"/>
        <p:cNvGrpSpPr/>
        <p:nvPr/>
      </p:nvGrpSpPr>
      <p:grpSpPr>
        <a:xfrm>
          <a:off x="0" y="0"/>
          <a:ext cx="0" cy="0"/>
          <a:chOff x="0" y="0"/>
          <a:chExt cx="0" cy="0"/>
        </a:xfrm>
      </p:grpSpPr>
      <p:sp>
        <p:nvSpPr>
          <p:cNvPr id="441" name="Google Shape;441;g2fabf707f05_1_1595"/>
          <p:cNvSpPr/>
          <p:nvPr/>
        </p:nvSpPr>
        <p:spPr>
          <a:xfrm>
            <a:off x="10391775" y="6076949"/>
            <a:ext cx="1524000" cy="704700"/>
          </a:xfrm>
          <a:prstGeom prst="rect">
            <a:avLst/>
          </a:prstGeom>
          <a:solidFill>
            <a:schemeClr val="lt1"/>
          </a:solidFill>
          <a:ln>
            <a:noFill/>
          </a:ln>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chemeClr val="lt1"/>
              </a:solidFill>
              <a:latin typeface="Arial"/>
              <a:ea typeface="Arial"/>
              <a:cs typeface="Arial"/>
              <a:sym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custom layout 15">
  <p:cSld name="custom layout 15">
    <p:spTree>
      <p:nvGrpSpPr>
        <p:cNvPr id="1" name="Shape 442"/>
        <p:cNvGrpSpPr/>
        <p:nvPr/>
      </p:nvGrpSpPr>
      <p:grpSpPr>
        <a:xfrm>
          <a:off x="0" y="0"/>
          <a:ext cx="0" cy="0"/>
          <a:chOff x="0" y="0"/>
          <a:chExt cx="0" cy="0"/>
        </a:xfrm>
      </p:grpSpPr>
      <p:sp>
        <p:nvSpPr>
          <p:cNvPr id="443" name="Google Shape;443;g2fabf707f05_1_1597"/>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44" name="Google Shape;444;g2fabf707f05_1_1597"/>
          <p:cNvSpPr txBox="1">
            <a:spLocks noGrp="1"/>
          </p:cNvSpPr>
          <p:nvPr>
            <p:ph type="body" idx="1"/>
          </p:nvPr>
        </p:nvSpPr>
        <p:spPr>
          <a:xfrm>
            <a:off x="1800225" y="1172640"/>
            <a:ext cx="1800300" cy="1664400"/>
          </a:xfrm>
          <a:prstGeom prst="rect">
            <a:avLst/>
          </a:prstGeom>
          <a:solidFill>
            <a:schemeClr val="accent1"/>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45" name="Google Shape;445;g2fabf707f05_1_1597"/>
          <p:cNvSpPr>
            <a:spLocks noGrp="1"/>
          </p:cNvSpPr>
          <p:nvPr>
            <p:ph type="pic" idx="2"/>
          </p:nvPr>
        </p:nvSpPr>
        <p:spPr>
          <a:xfrm>
            <a:off x="3600449" y="1194261"/>
            <a:ext cx="4991100" cy="4971600"/>
          </a:xfrm>
          <a:prstGeom prst="rect">
            <a:avLst/>
          </a:prstGeom>
          <a:noFill/>
          <a:ln>
            <a:noFill/>
          </a:ln>
        </p:spPr>
      </p:sp>
      <p:sp>
        <p:nvSpPr>
          <p:cNvPr id="446" name="Google Shape;446;g2fabf707f05_1_1597"/>
          <p:cNvSpPr txBox="1">
            <a:spLocks noGrp="1"/>
          </p:cNvSpPr>
          <p:nvPr>
            <p:ph type="body" idx="3"/>
          </p:nvPr>
        </p:nvSpPr>
        <p:spPr>
          <a:xfrm>
            <a:off x="1" y="1172640"/>
            <a:ext cx="1800300" cy="1664400"/>
          </a:xfrm>
          <a:prstGeom prst="rect">
            <a:avLst/>
          </a:prstGeom>
          <a:solidFill>
            <a:schemeClr val="accent1"/>
          </a:solidFill>
          <a:ln>
            <a:noFill/>
          </a:ln>
        </p:spPr>
        <p:txBody>
          <a:bodyPr spcFirstLastPara="1" wrap="square" lIns="0" tIns="0" rIns="0" bIns="0" anchor="ctr" anchorCtr="0">
            <a:noAutofit/>
          </a:bodyPr>
          <a:lstStyle>
            <a:lvl1pPr marL="457200" lvl="0" indent="-304800" algn="ctr">
              <a:lnSpc>
                <a:spcPct val="100000"/>
              </a:lnSpc>
              <a:spcBef>
                <a:spcPts val="300"/>
              </a:spcBef>
              <a:spcAft>
                <a:spcPts val="0"/>
              </a:spcAft>
              <a:buSzPts val="1200"/>
              <a:buFont typeface="Libre Franklin"/>
              <a:buChar char="•"/>
              <a:defRPr sz="1600">
                <a:solidFill>
                  <a:schemeClr val="lt1"/>
                </a:solidFill>
              </a:defRPr>
            </a:lvl1pPr>
            <a:lvl2pPr marL="914400" lvl="1" indent="-349250" algn="l">
              <a:lnSpc>
                <a:spcPct val="100000"/>
              </a:lnSpc>
              <a:spcBef>
                <a:spcPts val="400"/>
              </a:spcBef>
              <a:spcAft>
                <a:spcPts val="0"/>
              </a:spcAft>
              <a:buSzPts val="1900"/>
              <a:buChar char="•"/>
              <a:defRPr/>
            </a:lvl2pPr>
            <a:lvl3pPr marL="1371600" lvl="2" indent="-228600" algn="l">
              <a:lnSpc>
                <a:spcPct val="100000"/>
              </a:lnSpc>
              <a:spcBef>
                <a:spcPts val="400"/>
              </a:spcBef>
              <a:spcAft>
                <a:spcPts val="0"/>
              </a:spcAft>
              <a:buSzPts val="1900"/>
              <a:buNone/>
              <a:defRPr/>
            </a:lvl3pPr>
            <a:lvl4pPr marL="1828800" lvl="3" indent="-349250" algn="l">
              <a:lnSpc>
                <a:spcPct val="100000"/>
              </a:lnSpc>
              <a:spcBef>
                <a:spcPts val="400"/>
              </a:spcBef>
              <a:spcAft>
                <a:spcPts val="0"/>
              </a:spcAft>
              <a:buSzPts val="1900"/>
              <a:buChar char="•"/>
              <a:defRPr/>
            </a:lvl4pPr>
            <a:lvl5pPr marL="2286000" lvl="4" indent="-349250" algn="l">
              <a:lnSpc>
                <a:spcPct val="100000"/>
              </a:lnSpc>
              <a:spcBef>
                <a:spcPts val="400"/>
              </a:spcBef>
              <a:spcAft>
                <a:spcPts val="0"/>
              </a:spcAft>
              <a:buSzPts val="1900"/>
              <a:buChar char="•"/>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47" name="Google Shape;447;g2fabf707f05_1_1597"/>
          <p:cNvSpPr txBox="1">
            <a:spLocks noGrp="1"/>
          </p:cNvSpPr>
          <p:nvPr>
            <p:ph type="body" idx="4"/>
          </p:nvPr>
        </p:nvSpPr>
        <p:spPr>
          <a:xfrm>
            <a:off x="1800225" y="2837045"/>
            <a:ext cx="1800300" cy="1664400"/>
          </a:xfrm>
          <a:prstGeom prst="rect">
            <a:avLst/>
          </a:prstGeom>
          <a:solidFill>
            <a:schemeClr val="dk2"/>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48" name="Google Shape;448;g2fabf707f05_1_1597"/>
          <p:cNvSpPr txBox="1">
            <a:spLocks noGrp="1"/>
          </p:cNvSpPr>
          <p:nvPr>
            <p:ph type="body" idx="5"/>
          </p:nvPr>
        </p:nvSpPr>
        <p:spPr>
          <a:xfrm>
            <a:off x="1" y="2837047"/>
            <a:ext cx="1800300" cy="1664400"/>
          </a:xfrm>
          <a:prstGeom prst="rect">
            <a:avLst/>
          </a:prstGeom>
          <a:solidFill>
            <a:schemeClr val="dk2"/>
          </a:solidFill>
          <a:ln>
            <a:noFill/>
          </a:ln>
        </p:spPr>
        <p:txBody>
          <a:bodyPr spcFirstLastPara="1" wrap="square" lIns="0" tIns="0" rIns="0" bIns="0" anchor="ctr" anchorCtr="0">
            <a:noAutofit/>
          </a:bodyPr>
          <a:lstStyle>
            <a:lvl1pPr marL="457200" lvl="0" indent="-304800" algn="ctr">
              <a:lnSpc>
                <a:spcPct val="100000"/>
              </a:lnSpc>
              <a:spcBef>
                <a:spcPts val="300"/>
              </a:spcBef>
              <a:spcAft>
                <a:spcPts val="0"/>
              </a:spcAft>
              <a:buSzPts val="1200"/>
              <a:buFont typeface="Libre Franklin"/>
              <a:buChar char="•"/>
              <a:defRPr sz="1600">
                <a:solidFill>
                  <a:schemeClr val="lt1"/>
                </a:solidFill>
              </a:defRPr>
            </a:lvl1pPr>
            <a:lvl2pPr marL="914400" lvl="1" indent="-349250" algn="l">
              <a:lnSpc>
                <a:spcPct val="100000"/>
              </a:lnSpc>
              <a:spcBef>
                <a:spcPts val="400"/>
              </a:spcBef>
              <a:spcAft>
                <a:spcPts val="0"/>
              </a:spcAft>
              <a:buSzPts val="1900"/>
              <a:buChar char="•"/>
              <a:defRPr/>
            </a:lvl2pPr>
            <a:lvl3pPr marL="1371600" lvl="2" indent="-228600" algn="l">
              <a:lnSpc>
                <a:spcPct val="100000"/>
              </a:lnSpc>
              <a:spcBef>
                <a:spcPts val="400"/>
              </a:spcBef>
              <a:spcAft>
                <a:spcPts val="0"/>
              </a:spcAft>
              <a:buSzPts val="1900"/>
              <a:buNone/>
              <a:defRPr/>
            </a:lvl3pPr>
            <a:lvl4pPr marL="1828800" lvl="3" indent="-349250" algn="l">
              <a:lnSpc>
                <a:spcPct val="100000"/>
              </a:lnSpc>
              <a:spcBef>
                <a:spcPts val="400"/>
              </a:spcBef>
              <a:spcAft>
                <a:spcPts val="0"/>
              </a:spcAft>
              <a:buSzPts val="1900"/>
              <a:buChar char="•"/>
              <a:defRPr/>
            </a:lvl4pPr>
            <a:lvl5pPr marL="2286000" lvl="4" indent="-349250" algn="l">
              <a:lnSpc>
                <a:spcPct val="100000"/>
              </a:lnSpc>
              <a:spcBef>
                <a:spcPts val="400"/>
              </a:spcBef>
              <a:spcAft>
                <a:spcPts val="0"/>
              </a:spcAft>
              <a:buSzPts val="1900"/>
              <a:buChar char="•"/>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49" name="Google Shape;449;g2fabf707f05_1_1597"/>
          <p:cNvSpPr txBox="1">
            <a:spLocks noGrp="1"/>
          </p:cNvSpPr>
          <p:nvPr>
            <p:ph type="body" idx="6"/>
          </p:nvPr>
        </p:nvSpPr>
        <p:spPr>
          <a:xfrm>
            <a:off x="1800225" y="4501451"/>
            <a:ext cx="1800300" cy="1664400"/>
          </a:xfrm>
          <a:prstGeom prst="rect">
            <a:avLst/>
          </a:prstGeom>
          <a:solidFill>
            <a:schemeClr val="accent1"/>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50" name="Google Shape;450;g2fabf707f05_1_1597"/>
          <p:cNvSpPr txBox="1">
            <a:spLocks noGrp="1"/>
          </p:cNvSpPr>
          <p:nvPr>
            <p:ph type="body" idx="7"/>
          </p:nvPr>
        </p:nvSpPr>
        <p:spPr>
          <a:xfrm>
            <a:off x="1" y="4501452"/>
            <a:ext cx="1800300" cy="1664400"/>
          </a:xfrm>
          <a:prstGeom prst="rect">
            <a:avLst/>
          </a:prstGeom>
          <a:solidFill>
            <a:schemeClr val="accent1"/>
          </a:solidFill>
          <a:ln>
            <a:noFill/>
          </a:ln>
        </p:spPr>
        <p:txBody>
          <a:bodyPr spcFirstLastPara="1" wrap="square" lIns="0" tIns="0" rIns="0" bIns="0" anchor="ctr" anchorCtr="0">
            <a:noAutofit/>
          </a:bodyPr>
          <a:lstStyle>
            <a:lvl1pPr marL="457200" lvl="0" indent="-304800" algn="ctr">
              <a:lnSpc>
                <a:spcPct val="100000"/>
              </a:lnSpc>
              <a:spcBef>
                <a:spcPts val="300"/>
              </a:spcBef>
              <a:spcAft>
                <a:spcPts val="0"/>
              </a:spcAft>
              <a:buSzPts val="1200"/>
              <a:buFont typeface="Libre Franklin"/>
              <a:buChar char="•"/>
              <a:defRPr sz="1600">
                <a:solidFill>
                  <a:schemeClr val="lt1"/>
                </a:solidFill>
              </a:defRPr>
            </a:lvl1pPr>
            <a:lvl2pPr marL="914400" lvl="1" indent="-349250" algn="l">
              <a:lnSpc>
                <a:spcPct val="100000"/>
              </a:lnSpc>
              <a:spcBef>
                <a:spcPts val="400"/>
              </a:spcBef>
              <a:spcAft>
                <a:spcPts val="0"/>
              </a:spcAft>
              <a:buSzPts val="1900"/>
              <a:buChar char="•"/>
              <a:defRPr/>
            </a:lvl2pPr>
            <a:lvl3pPr marL="1371600" lvl="2" indent="-228600" algn="l">
              <a:lnSpc>
                <a:spcPct val="100000"/>
              </a:lnSpc>
              <a:spcBef>
                <a:spcPts val="400"/>
              </a:spcBef>
              <a:spcAft>
                <a:spcPts val="0"/>
              </a:spcAft>
              <a:buSzPts val="1900"/>
              <a:buNone/>
              <a:defRPr/>
            </a:lvl3pPr>
            <a:lvl4pPr marL="1828800" lvl="3" indent="-349250" algn="l">
              <a:lnSpc>
                <a:spcPct val="100000"/>
              </a:lnSpc>
              <a:spcBef>
                <a:spcPts val="400"/>
              </a:spcBef>
              <a:spcAft>
                <a:spcPts val="0"/>
              </a:spcAft>
              <a:buSzPts val="1900"/>
              <a:buChar char="•"/>
              <a:defRPr/>
            </a:lvl4pPr>
            <a:lvl5pPr marL="2286000" lvl="4" indent="-349250" algn="l">
              <a:lnSpc>
                <a:spcPct val="100000"/>
              </a:lnSpc>
              <a:spcBef>
                <a:spcPts val="400"/>
              </a:spcBef>
              <a:spcAft>
                <a:spcPts val="0"/>
              </a:spcAft>
              <a:buSzPts val="1900"/>
              <a:buChar char="•"/>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51" name="Google Shape;451;g2fabf707f05_1_1597"/>
          <p:cNvSpPr txBox="1">
            <a:spLocks noGrp="1"/>
          </p:cNvSpPr>
          <p:nvPr>
            <p:ph type="body" idx="8"/>
          </p:nvPr>
        </p:nvSpPr>
        <p:spPr>
          <a:xfrm>
            <a:off x="10391776" y="1172635"/>
            <a:ext cx="1800300" cy="2496000"/>
          </a:xfrm>
          <a:prstGeom prst="rect">
            <a:avLst/>
          </a:prstGeom>
          <a:solidFill>
            <a:schemeClr val="accent1"/>
          </a:solidFill>
          <a:ln>
            <a:noFill/>
          </a:ln>
        </p:spPr>
        <p:txBody>
          <a:bodyPr spcFirstLastPara="1" wrap="square" lIns="0" tIns="0" rIns="0" bIns="0" anchor="ctr" anchorCtr="0">
            <a:noAutofit/>
          </a:bodyPr>
          <a:lstStyle>
            <a:lvl1pPr marL="457200" lvl="0" indent="-304800" algn="ctr">
              <a:lnSpc>
                <a:spcPct val="100000"/>
              </a:lnSpc>
              <a:spcBef>
                <a:spcPts val="300"/>
              </a:spcBef>
              <a:spcAft>
                <a:spcPts val="0"/>
              </a:spcAft>
              <a:buClr>
                <a:srgbClr val="529A43"/>
              </a:buClr>
              <a:buSzPts val="1200"/>
              <a:buFont typeface="Libre Franklin"/>
              <a:buChar char="•"/>
              <a:defRPr sz="1600">
                <a:solidFill>
                  <a:schemeClr val="lt1"/>
                </a:solidFill>
              </a:defRPr>
            </a:lvl1pPr>
            <a:lvl2pPr marL="914400" lvl="1" indent="-330200" algn="l">
              <a:lnSpc>
                <a:spcPct val="100000"/>
              </a:lnSpc>
              <a:spcBef>
                <a:spcPts val="300"/>
              </a:spcBef>
              <a:spcAft>
                <a:spcPts val="0"/>
              </a:spcAft>
              <a:buClr>
                <a:srgbClr val="529A43"/>
              </a:buClr>
              <a:buSzPts val="1600"/>
              <a:buChar char="•"/>
              <a:defRPr sz="16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452" name="Google Shape;452;g2fabf707f05_1_1597"/>
          <p:cNvSpPr txBox="1">
            <a:spLocks noGrp="1"/>
          </p:cNvSpPr>
          <p:nvPr>
            <p:ph type="body" idx="9"/>
          </p:nvPr>
        </p:nvSpPr>
        <p:spPr>
          <a:xfrm>
            <a:off x="10391776" y="3685011"/>
            <a:ext cx="1800300" cy="2480700"/>
          </a:xfrm>
          <a:prstGeom prst="rect">
            <a:avLst/>
          </a:prstGeom>
          <a:solidFill>
            <a:schemeClr val="dk2"/>
          </a:solidFill>
          <a:ln>
            <a:noFill/>
          </a:ln>
        </p:spPr>
        <p:txBody>
          <a:bodyPr spcFirstLastPara="1" wrap="square" lIns="0" tIns="0" rIns="0" bIns="0" anchor="ctr" anchorCtr="0">
            <a:noAutofit/>
          </a:bodyPr>
          <a:lstStyle>
            <a:lvl1pPr marL="457200" lvl="0" indent="-304800" algn="ctr">
              <a:lnSpc>
                <a:spcPct val="100000"/>
              </a:lnSpc>
              <a:spcBef>
                <a:spcPts val="300"/>
              </a:spcBef>
              <a:spcAft>
                <a:spcPts val="0"/>
              </a:spcAft>
              <a:buSzPts val="1200"/>
              <a:buFont typeface="Libre Franklin"/>
              <a:buChar char="•"/>
              <a:defRPr sz="1600">
                <a:solidFill>
                  <a:schemeClr val="lt1"/>
                </a:solidFill>
              </a:defRPr>
            </a:lvl1pPr>
            <a:lvl2pPr marL="914400" lvl="1" indent="-349250" algn="l">
              <a:lnSpc>
                <a:spcPct val="100000"/>
              </a:lnSpc>
              <a:spcBef>
                <a:spcPts val="400"/>
              </a:spcBef>
              <a:spcAft>
                <a:spcPts val="0"/>
              </a:spcAft>
              <a:buSzPts val="1900"/>
              <a:buChar char="•"/>
              <a:defRPr/>
            </a:lvl2pPr>
            <a:lvl3pPr marL="1371600" lvl="2" indent="-228600" algn="l">
              <a:lnSpc>
                <a:spcPct val="100000"/>
              </a:lnSpc>
              <a:spcBef>
                <a:spcPts val="400"/>
              </a:spcBef>
              <a:spcAft>
                <a:spcPts val="0"/>
              </a:spcAft>
              <a:buSzPts val="1900"/>
              <a:buNone/>
              <a:defRPr/>
            </a:lvl3pPr>
            <a:lvl4pPr marL="1828800" lvl="3" indent="-349250" algn="l">
              <a:lnSpc>
                <a:spcPct val="100000"/>
              </a:lnSpc>
              <a:spcBef>
                <a:spcPts val="400"/>
              </a:spcBef>
              <a:spcAft>
                <a:spcPts val="0"/>
              </a:spcAft>
              <a:buSzPts val="1900"/>
              <a:buChar char="•"/>
              <a:defRPr/>
            </a:lvl4pPr>
            <a:lvl5pPr marL="2286000" lvl="4" indent="-349250" algn="l">
              <a:lnSpc>
                <a:spcPct val="100000"/>
              </a:lnSpc>
              <a:spcBef>
                <a:spcPts val="400"/>
              </a:spcBef>
              <a:spcAft>
                <a:spcPts val="0"/>
              </a:spcAft>
              <a:buSzPts val="1900"/>
              <a:buChar char="•"/>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53" name="Google Shape;453;g2fabf707f05_1_1597"/>
          <p:cNvSpPr txBox="1">
            <a:spLocks noGrp="1"/>
          </p:cNvSpPr>
          <p:nvPr>
            <p:ph type="body" idx="13"/>
          </p:nvPr>
        </p:nvSpPr>
        <p:spPr>
          <a:xfrm>
            <a:off x="8591549" y="1172635"/>
            <a:ext cx="1800300" cy="2496000"/>
          </a:xfrm>
          <a:prstGeom prst="rect">
            <a:avLst/>
          </a:prstGeom>
          <a:solidFill>
            <a:schemeClr val="accent1"/>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54" name="Google Shape;454;g2fabf707f05_1_1597"/>
          <p:cNvSpPr txBox="1">
            <a:spLocks noGrp="1"/>
          </p:cNvSpPr>
          <p:nvPr>
            <p:ph type="body" idx="14"/>
          </p:nvPr>
        </p:nvSpPr>
        <p:spPr>
          <a:xfrm>
            <a:off x="8591549" y="3685011"/>
            <a:ext cx="1800300" cy="2480700"/>
          </a:xfrm>
          <a:prstGeom prst="rect">
            <a:avLst/>
          </a:prstGeom>
          <a:solidFill>
            <a:schemeClr val="dk2"/>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455" name="Google Shape;455;g2fabf707f05_1_1597"/>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456" name="Google Shape;456;g2fabf707f05_1_1597"/>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57" name="Google Shape;457;g2fabf707f05_1_1597"/>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wo Elements 3">
  <p:cSld name="Two Elements 3">
    <p:spTree>
      <p:nvGrpSpPr>
        <p:cNvPr id="1" name="Shape 458"/>
        <p:cNvGrpSpPr/>
        <p:nvPr/>
      </p:nvGrpSpPr>
      <p:grpSpPr>
        <a:xfrm>
          <a:off x="0" y="0"/>
          <a:ext cx="0" cy="0"/>
          <a:chOff x="0" y="0"/>
          <a:chExt cx="0" cy="0"/>
        </a:xfrm>
      </p:grpSpPr>
      <p:sp>
        <p:nvSpPr>
          <p:cNvPr id="459" name="Google Shape;459;g2fabf707f05_1_1613"/>
          <p:cNvSpPr txBox="1">
            <a:spLocks noGrp="1"/>
          </p:cNvSpPr>
          <p:nvPr>
            <p:ph type="title"/>
          </p:nvPr>
        </p:nvSpPr>
        <p:spPr>
          <a:xfrm>
            <a:off x="478368" y="355600"/>
            <a:ext cx="11235300" cy="6096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3200" b="0">
                <a:solidFill>
                  <a:schemeClr val="dk1"/>
                </a:solidFil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60" name="Google Shape;460;g2fabf707f05_1_1613"/>
          <p:cNvSpPr txBox="1">
            <a:spLocks noGrp="1"/>
          </p:cNvSpPr>
          <p:nvPr>
            <p:ph type="body" idx="1"/>
          </p:nvPr>
        </p:nvSpPr>
        <p:spPr>
          <a:xfrm>
            <a:off x="1" y="1160461"/>
            <a:ext cx="4222800" cy="5011500"/>
          </a:xfrm>
          <a:prstGeom prst="rect">
            <a:avLst/>
          </a:prstGeom>
          <a:solidFill>
            <a:schemeClr val="accent1"/>
          </a:solidFill>
          <a:ln>
            <a:noFill/>
          </a:ln>
        </p:spPr>
        <p:txBody>
          <a:bodyPr spcFirstLastPara="1" wrap="square" lIns="0" tIns="96000" rIns="0" bIns="0" anchor="ctr" anchorCtr="0">
            <a:noAutofit/>
          </a:bodyPr>
          <a:lstStyle>
            <a:lvl1pPr marL="457200" marR="0" lvl="0" indent="-228600" algn="l">
              <a:lnSpc>
                <a:spcPct val="100000"/>
              </a:lnSpc>
              <a:spcBef>
                <a:spcPts val="300"/>
              </a:spcBef>
              <a:spcAft>
                <a:spcPts val="0"/>
              </a:spcAft>
              <a:buClr>
                <a:srgbClr val="529A43"/>
              </a:buClr>
              <a:buSzPts val="1600"/>
              <a:buFont typeface="Arial"/>
              <a:buNone/>
              <a:defRPr sz="1600">
                <a:solidFill>
                  <a:schemeClr val="lt1"/>
                </a:solidFill>
              </a:defRPr>
            </a:lvl1pPr>
            <a:lvl2pPr marL="914400" lvl="1" indent="-330200" algn="l">
              <a:lnSpc>
                <a:spcPct val="100000"/>
              </a:lnSpc>
              <a:spcBef>
                <a:spcPts val="300"/>
              </a:spcBef>
              <a:spcAft>
                <a:spcPts val="0"/>
              </a:spcAft>
              <a:buClr>
                <a:srgbClr val="529A43"/>
              </a:buClr>
              <a:buSzPts val="1600"/>
              <a:buChar char="•"/>
              <a:defRPr sz="1600">
                <a:solidFill>
                  <a:schemeClr val="lt1"/>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461" name="Google Shape;461;g2fabf707f05_1_1613"/>
          <p:cNvSpPr txBox="1">
            <a:spLocks noGrp="1"/>
          </p:cNvSpPr>
          <p:nvPr>
            <p:ph type="body" idx="2"/>
          </p:nvPr>
        </p:nvSpPr>
        <p:spPr>
          <a:xfrm>
            <a:off x="4222752" y="1160463"/>
            <a:ext cx="7969200" cy="5011500"/>
          </a:xfrm>
          <a:prstGeom prst="rect">
            <a:avLst/>
          </a:prstGeom>
          <a:solidFill>
            <a:srgbClr val="F2F2F2"/>
          </a:solidFill>
          <a:ln>
            <a:noFill/>
          </a:ln>
        </p:spPr>
        <p:txBody>
          <a:bodyPr spcFirstLastPara="1" wrap="square" lIns="0" tIns="96000" rIns="0" bIns="0" anchor="ctr" anchorCtr="0">
            <a:noAutofit/>
          </a:bodyPr>
          <a:lstStyle>
            <a:lvl1pPr marL="457200" lvl="0" indent="-330200" algn="l">
              <a:lnSpc>
                <a:spcPct val="100000"/>
              </a:lnSpc>
              <a:spcBef>
                <a:spcPts val="300"/>
              </a:spcBef>
              <a:spcAft>
                <a:spcPts val="0"/>
              </a:spcAft>
              <a:buClr>
                <a:srgbClr val="529A43"/>
              </a:buClr>
              <a:buSzPts val="1600"/>
              <a:buFont typeface="Arial"/>
              <a:buChar char="•"/>
              <a:defRPr sz="1600">
                <a:solidFill>
                  <a:srgbClr val="000000"/>
                </a:solidFill>
              </a:defRPr>
            </a:lvl1pPr>
            <a:lvl2pPr marL="914400" lvl="1" indent="-323850" algn="l">
              <a:lnSpc>
                <a:spcPct val="100000"/>
              </a:lnSpc>
              <a:spcBef>
                <a:spcPts val="300"/>
              </a:spcBef>
              <a:spcAft>
                <a:spcPts val="0"/>
              </a:spcAft>
              <a:buClr>
                <a:srgbClr val="529A43"/>
              </a:buClr>
              <a:buSzPts val="1500"/>
              <a:buChar char="•"/>
              <a:defRPr sz="15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462" name="Google Shape;462;g2fabf707f05_1_1613"/>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Tree>
  </p:cSld>
  <p:clrMapOvr>
    <a:masterClrMapping/>
  </p:clrMapOvr>
  <p:extLst>
    <p:ext uri="{DCECCB84-F9BA-43D5-87BE-67443E8EF086}">
      <p15:sldGuideLst xmlns:p15="http://schemas.microsoft.com/office/powerpoint/2012/main">
        <p15:guide id="1" orient="horz" pos="5179">
          <p15:clr>
            <a:srgbClr val="FBAE40"/>
          </p15:clr>
        </p15:guide>
        <p15:guide id="2" pos="5120">
          <p15:clr>
            <a:srgbClr val="FBAE40"/>
          </p15:clr>
        </p15:guide>
        <p15:guide id="3" orient="horz" pos="4655">
          <p15:clr>
            <a:srgbClr val="FBAE40"/>
          </p15:clr>
        </p15:guide>
        <p15:guide id="4" orient="horz" pos="4129">
          <p15:clr>
            <a:srgbClr val="FBAE40"/>
          </p15:clr>
        </p15:guide>
        <p15:guide id="5" orient="horz" pos="3605">
          <p15:clr>
            <a:srgbClr val="FBAE40"/>
          </p15:clr>
        </p15:guide>
        <p15:guide id="6" orient="horz" pos="3081">
          <p15:clr>
            <a:srgbClr val="FBAE40"/>
          </p15:clr>
        </p15:guide>
        <p15:guide id="7" orient="horz" pos="2559">
          <p15:clr>
            <a:srgbClr val="FBAE40"/>
          </p15:clr>
        </p15:guide>
        <p15:guide id="8" orient="horz" pos="2033">
          <p15:clr>
            <a:srgbClr val="FBAE40"/>
          </p15:clr>
        </p15:guide>
        <p15:guide id="9" orient="horz" pos="1509">
          <p15:clr>
            <a:srgbClr val="FBAE40"/>
          </p15:clr>
        </p15:guide>
        <p15:guide id="10" orient="horz" pos="975">
          <p15:clr>
            <a:srgbClr val="FBAE40"/>
          </p15:clr>
        </p15:guide>
        <p15:guide id="11" orient="horz" pos="460">
          <p15:clr>
            <a:srgbClr val="FBAE40"/>
          </p15:clr>
        </p15:guide>
        <p15:guide id="12" pos="5644">
          <p15:clr>
            <a:srgbClr val="FBAE40"/>
          </p15:clr>
        </p15:guide>
        <p15:guide id="13" pos="6169">
          <p15:clr>
            <a:srgbClr val="FBAE40"/>
          </p15:clr>
        </p15:guide>
        <p15:guide id="14" pos="6693">
          <p15:clr>
            <a:srgbClr val="FBAE40"/>
          </p15:clr>
        </p15:guide>
        <p15:guide id="15" pos="7216">
          <p15:clr>
            <a:srgbClr val="FBAE40"/>
          </p15:clr>
        </p15:guide>
        <p15:guide id="16" pos="7740">
          <p15:clr>
            <a:srgbClr val="FBAE40"/>
          </p15:clr>
        </p15:guide>
        <p15:guide id="17" pos="8265">
          <p15:clr>
            <a:srgbClr val="FBAE40"/>
          </p15:clr>
        </p15:guide>
        <p15:guide id="18" pos="8789">
          <p15:clr>
            <a:srgbClr val="FBAE40"/>
          </p15:clr>
        </p15:guide>
        <p15:guide id="19" pos="9313">
          <p15:clr>
            <a:srgbClr val="FBAE40"/>
          </p15:clr>
        </p15:guide>
        <p15:guide id="20" pos="9839">
          <p15:clr>
            <a:srgbClr val="FBAE40"/>
          </p15:clr>
        </p15:guide>
        <p15:guide id="21" pos="4596">
          <p15:clr>
            <a:srgbClr val="FBAE40"/>
          </p15:clr>
        </p15:guide>
        <p15:guide id="22" pos="4071">
          <p15:clr>
            <a:srgbClr val="FBAE40"/>
          </p15:clr>
        </p15:guide>
        <p15:guide id="23" pos="3547">
          <p15:clr>
            <a:srgbClr val="FBAE40"/>
          </p15:clr>
        </p15:guide>
        <p15:guide id="24" pos="3024">
          <p15:clr>
            <a:srgbClr val="FBAE40"/>
          </p15:clr>
        </p15:guide>
        <p15:guide id="25" pos="2500">
          <p15:clr>
            <a:srgbClr val="FBAE40"/>
          </p15:clr>
        </p15:guide>
        <p15:guide id="26" pos="1975">
          <p15:clr>
            <a:srgbClr val="FBAE40"/>
          </p15:clr>
        </p15:guide>
        <p15:guide id="27" pos="1451">
          <p15:clr>
            <a:srgbClr val="FBAE40"/>
          </p15:clr>
        </p15:guide>
        <p15:guide id="28" pos="927">
          <p15:clr>
            <a:srgbClr val="FBAE40"/>
          </p15:clr>
        </p15:guide>
        <p15:guide id="29" pos="40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wo Elements 3 1">
  <p:cSld name="Two Elements 3_1">
    <p:spTree>
      <p:nvGrpSpPr>
        <p:cNvPr id="1" name="Shape 463"/>
        <p:cNvGrpSpPr/>
        <p:nvPr/>
      </p:nvGrpSpPr>
      <p:grpSpPr>
        <a:xfrm>
          <a:off x="0" y="0"/>
          <a:ext cx="0" cy="0"/>
          <a:chOff x="0" y="0"/>
          <a:chExt cx="0" cy="0"/>
        </a:xfrm>
      </p:grpSpPr>
      <p:sp>
        <p:nvSpPr>
          <p:cNvPr id="464" name="Google Shape;464;g2fabf707f05_1_1618"/>
          <p:cNvSpPr txBox="1">
            <a:spLocks noGrp="1"/>
          </p:cNvSpPr>
          <p:nvPr>
            <p:ph type="title"/>
          </p:nvPr>
        </p:nvSpPr>
        <p:spPr>
          <a:xfrm>
            <a:off x="478368" y="355600"/>
            <a:ext cx="11235300" cy="609600"/>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SzPts val="1900"/>
              <a:buNone/>
              <a:defRPr sz="3200" b="0">
                <a:solidFill>
                  <a:schemeClr val="dk1"/>
                </a:solidFil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65" name="Google Shape;465;g2fabf707f05_1_1618"/>
          <p:cNvSpPr txBox="1">
            <a:spLocks noGrp="1"/>
          </p:cNvSpPr>
          <p:nvPr>
            <p:ph type="body" idx="1"/>
          </p:nvPr>
        </p:nvSpPr>
        <p:spPr>
          <a:xfrm>
            <a:off x="1" y="1160461"/>
            <a:ext cx="4222800" cy="5011500"/>
          </a:xfrm>
          <a:prstGeom prst="rect">
            <a:avLst/>
          </a:prstGeom>
          <a:solidFill>
            <a:schemeClr val="accent1"/>
          </a:solidFill>
          <a:ln>
            <a:noFill/>
          </a:ln>
        </p:spPr>
        <p:txBody>
          <a:bodyPr spcFirstLastPara="1" wrap="square" lIns="0" tIns="96000" rIns="0" bIns="0" anchor="ctr" anchorCtr="0">
            <a:noAutofit/>
          </a:bodyPr>
          <a:lstStyle>
            <a:lvl1pPr marL="457200" marR="0" lvl="0" indent="-228600" algn="l">
              <a:lnSpc>
                <a:spcPct val="100000"/>
              </a:lnSpc>
              <a:spcBef>
                <a:spcPts val="300"/>
              </a:spcBef>
              <a:spcAft>
                <a:spcPts val="0"/>
              </a:spcAft>
              <a:buClr>
                <a:srgbClr val="529A43"/>
              </a:buClr>
              <a:buSzPts val="1600"/>
              <a:buFont typeface="Arial"/>
              <a:buNone/>
              <a:defRPr sz="1600">
                <a:solidFill>
                  <a:schemeClr val="lt1"/>
                </a:solidFill>
              </a:defRPr>
            </a:lvl1pPr>
            <a:lvl2pPr marL="914400" lvl="1" indent="-330200" algn="l">
              <a:lnSpc>
                <a:spcPct val="100000"/>
              </a:lnSpc>
              <a:spcBef>
                <a:spcPts val="300"/>
              </a:spcBef>
              <a:spcAft>
                <a:spcPts val="0"/>
              </a:spcAft>
              <a:buClr>
                <a:srgbClr val="529A43"/>
              </a:buClr>
              <a:buSzPts val="1600"/>
              <a:buChar char="•"/>
              <a:defRPr sz="1600">
                <a:solidFill>
                  <a:schemeClr val="lt1"/>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466" name="Google Shape;466;g2fabf707f05_1_1618"/>
          <p:cNvSpPr txBox="1">
            <a:spLocks noGrp="1"/>
          </p:cNvSpPr>
          <p:nvPr>
            <p:ph type="body" idx="2"/>
          </p:nvPr>
        </p:nvSpPr>
        <p:spPr>
          <a:xfrm>
            <a:off x="4222752" y="1160463"/>
            <a:ext cx="7969200" cy="5011500"/>
          </a:xfrm>
          <a:prstGeom prst="rect">
            <a:avLst/>
          </a:prstGeom>
          <a:solidFill>
            <a:srgbClr val="F2F2F2"/>
          </a:solidFill>
          <a:ln>
            <a:noFill/>
          </a:ln>
        </p:spPr>
        <p:txBody>
          <a:bodyPr spcFirstLastPara="1" wrap="square" lIns="0" tIns="96000" rIns="0" bIns="0" anchor="ctr" anchorCtr="0">
            <a:noAutofit/>
          </a:bodyPr>
          <a:lstStyle>
            <a:lvl1pPr marL="457200" lvl="0" indent="-330200" algn="l">
              <a:lnSpc>
                <a:spcPct val="100000"/>
              </a:lnSpc>
              <a:spcBef>
                <a:spcPts val="300"/>
              </a:spcBef>
              <a:spcAft>
                <a:spcPts val="0"/>
              </a:spcAft>
              <a:buClr>
                <a:srgbClr val="529A43"/>
              </a:buClr>
              <a:buSzPts val="1600"/>
              <a:buFont typeface="Arial"/>
              <a:buChar char="•"/>
              <a:defRPr sz="1600">
                <a:solidFill>
                  <a:srgbClr val="000000"/>
                </a:solidFill>
              </a:defRPr>
            </a:lvl1pPr>
            <a:lvl2pPr marL="914400" lvl="1" indent="-323850" algn="l">
              <a:lnSpc>
                <a:spcPct val="100000"/>
              </a:lnSpc>
              <a:spcBef>
                <a:spcPts val="300"/>
              </a:spcBef>
              <a:spcAft>
                <a:spcPts val="0"/>
              </a:spcAft>
              <a:buClr>
                <a:srgbClr val="529A43"/>
              </a:buClr>
              <a:buSzPts val="1500"/>
              <a:buChar char="•"/>
              <a:defRPr sz="1500">
                <a:solidFill>
                  <a:srgbClr val="000000"/>
                </a:solidFill>
              </a:defRPr>
            </a:lvl2pPr>
            <a:lvl3pPr marL="1371600" lvl="2" indent="-228600" algn="l">
              <a:lnSpc>
                <a:spcPct val="100000"/>
              </a:lnSpc>
              <a:spcBef>
                <a:spcPts val="500"/>
              </a:spcBef>
              <a:spcAft>
                <a:spcPts val="0"/>
              </a:spcAft>
              <a:buClr>
                <a:srgbClr val="529A43"/>
              </a:buClr>
              <a:buSzPts val="2700"/>
              <a:buNone/>
              <a:defRPr sz="2700">
                <a:solidFill>
                  <a:srgbClr val="000000"/>
                </a:solidFill>
              </a:defRPr>
            </a:lvl3pPr>
            <a:lvl4pPr marL="1828800" lvl="3" indent="-381000" algn="l">
              <a:lnSpc>
                <a:spcPct val="100000"/>
              </a:lnSpc>
              <a:spcBef>
                <a:spcPts val="500"/>
              </a:spcBef>
              <a:spcAft>
                <a:spcPts val="0"/>
              </a:spcAft>
              <a:buClr>
                <a:srgbClr val="529A43"/>
              </a:buClr>
              <a:buSzPts val="2400"/>
              <a:buChar char="•"/>
              <a:defRPr sz="2400">
                <a:solidFill>
                  <a:srgbClr val="000000"/>
                </a:solidFill>
              </a:defRPr>
            </a:lvl4pPr>
            <a:lvl5pPr marL="2286000" lvl="4" indent="-381000" algn="l">
              <a:lnSpc>
                <a:spcPct val="100000"/>
              </a:lnSpc>
              <a:spcBef>
                <a:spcPts val="500"/>
              </a:spcBef>
              <a:spcAft>
                <a:spcPts val="0"/>
              </a:spcAft>
              <a:buClr>
                <a:srgbClr val="529A43"/>
              </a:buClr>
              <a:buSzPts val="2400"/>
              <a:buChar char="•"/>
              <a:defRPr sz="2400">
                <a:solidFill>
                  <a:srgbClr val="000000"/>
                </a:solidFill>
              </a:defRPr>
            </a:lvl5pPr>
            <a:lvl6pPr marL="2743200" lvl="5" indent="-381000" algn="l">
              <a:lnSpc>
                <a:spcPct val="100000"/>
              </a:lnSpc>
              <a:spcBef>
                <a:spcPts val="500"/>
              </a:spcBef>
              <a:spcAft>
                <a:spcPts val="0"/>
              </a:spcAft>
              <a:buSzPts val="2400"/>
              <a:buChar char="•"/>
              <a:defRPr sz="2400"/>
            </a:lvl6pPr>
            <a:lvl7pPr marL="3200400" lvl="6" indent="-381000" algn="l">
              <a:lnSpc>
                <a:spcPct val="100000"/>
              </a:lnSpc>
              <a:spcBef>
                <a:spcPts val="500"/>
              </a:spcBef>
              <a:spcAft>
                <a:spcPts val="0"/>
              </a:spcAft>
              <a:buSzPts val="2400"/>
              <a:buChar char="•"/>
              <a:defRPr sz="2400"/>
            </a:lvl7pPr>
            <a:lvl8pPr marL="3657600" lvl="7" indent="-381000" algn="l">
              <a:lnSpc>
                <a:spcPct val="100000"/>
              </a:lnSpc>
              <a:spcBef>
                <a:spcPts val="500"/>
              </a:spcBef>
              <a:spcAft>
                <a:spcPts val="0"/>
              </a:spcAft>
              <a:buSzPts val="2400"/>
              <a:buChar char="•"/>
              <a:defRPr sz="2400"/>
            </a:lvl8pPr>
            <a:lvl9pPr marL="4114800" lvl="8" indent="-381000" algn="l">
              <a:lnSpc>
                <a:spcPct val="100000"/>
              </a:lnSpc>
              <a:spcBef>
                <a:spcPts val="500"/>
              </a:spcBef>
              <a:spcAft>
                <a:spcPts val="0"/>
              </a:spcAft>
              <a:buSzPts val="2400"/>
              <a:buChar char="•"/>
              <a:defRPr sz="2400"/>
            </a:lvl9pPr>
          </a:lstStyle>
          <a:p>
            <a:endParaRPr/>
          </a:p>
        </p:txBody>
      </p:sp>
      <p:sp>
        <p:nvSpPr>
          <p:cNvPr id="467" name="Google Shape;467;g2fabf707f05_1_1618"/>
          <p:cNvSpPr txBox="1">
            <a:spLocks noGrp="1"/>
          </p:cNvSpPr>
          <p:nvPr>
            <p:ph type="ftr" idx="11"/>
          </p:nvPr>
        </p:nvSpPr>
        <p:spPr>
          <a:xfrm>
            <a:off x="6666469" y="6388524"/>
            <a:ext cx="319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Tree>
  </p:cSld>
  <p:clrMapOvr>
    <a:masterClrMapping/>
  </p:clrMapOvr>
  <p:extLst>
    <p:ext uri="{DCECCB84-F9BA-43D5-87BE-67443E8EF086}">
      <p15:sldGuideLst xmlns:p15="http://schemas.microsoft.com/office/powerpoint/2012/main">
        <p15:guide id="1" orient="horz" pos="5179">
          <p15:clr>
            <a:srgbClr val="FBAE40"/>
          </p15:clr>
        </p15:guide>
        <p15:guide id="2" pos="5120">
          <p15:clr>
            <a:srgbClr val="FBAE40"/>
          </p15:clr>
        </p15:guide>
        <p15:guide id="3" orient="horz" pos="4655">
          <p15:clr>
            <a:srgbClr val="FBAE40"/>
          </p15:clr>
        </p15:guide>
        <p15:guide id="4" orient="horz" pos="4129">
          <p15:clr>
            <a:srgbClr val="FBAE40"/>
          </p15:clr>
        </p15:guide>
        <p15:guide id="5" orient="horz" pos="3605">
          <p15:clr>
            <a:srgbClr val="FBAE40"/>
          </p15:clr>
        </p15:guide>
        <p15:guide id="6" orient="horz" pos="3081">
          <p15:clr>
            <a:srgbClr val="FBAE40"/>
          </p15:clr>
        </p15:guide>
        <p15:guide id="7" orient="horz" pos="2559">
          <p15:clr>
            <a:srgbClr val="FBAE40"/>
          </p15:clr>
        </p15:guide>
        <p15:guide id="8" orient="horz" pos="2033">
          <p15:clr>
            <a:srgbClr val="FBAE40"/>
          </p15:clr>
        </p15:guide>
        <p15:guide id="9" orient="horz" pos="1509">
          <p15:clr>
            <a:srgbClr val="FBAE40"/>
          </p15:clr>
        </p15:guide>
        <p15:guide id="10" orient="horz" pos="975">
          <p15:clr>
            <a:srgbClr val="FBAE40"/>
          </p15:clr>
        </p15:guide>
        <p15:guide id="11" orient="horz" pos="460">
          <p15:clr>
            <a:srgbClr val="FBAE40"/>
          </p15:clr>
        </p15:guide>
        <p15:guide id="12" pos="5644">
          <p15:clr>
            <a:srgbClr val="FBAE40"/>
          </p15:clr>
        </p15:guide>
        <p15:guide id="13" pos="6169">
          <p15:clr>
            <a:srgbClr val="FBAE40"/>
          </p15:clr>
        </p15:guide>
        <p15:guide id="14" pos="6693">
          <p15:clr>
            <a:srgbClr val="FBAE40"/>
          </p15:clr>
        </p15:guide>
        <p15:guide id="15" pos="7216">
          <p15:clr>
            <a:srgbClr val="FBAE40"/>
          </p15:clr>
        </p15:guide>
        <p15:guide id="16" pos="7740">
          <p15:clr>
            <a:srgbClr val="FBAE40"/>
          </p15:clr>
        </p15:guide>
        <p15:guide id="17" pos="8265">
          <p15:clr>
            <a:srgbClr val="FBAE40"/>
          </p15:clr>
        </p15:guide>
        <p15:guide id="18" pos="8789">
          <p15:clr>
            <a:srgbClr val="FBAE40"/>
          </p15:clr>
        </p15:guide>
        <p15:guide id="19" pos="9313">
          <p15:clr>
            <a:srgbClr val="FBAE40"/>
          </p15:clr>
        </p15:guide>
        <p15:guide id="20" pos="9839">
          <p15:clr>
            <a:srgbClr val="FBAE40"/>
          </p15:clr>
        </p15:guide>
        <p15:guide id="21" pos="4596">
          <p15:clr>
            <a:srgbClr val="FBAE40"/>
          </p15:clr>
        </p15:guide>
        <p15:guide id="22" pos="4071">
          <p15:clr>
            <a:srgbClr val="FBAE40"/>
          </p15:clr>
        </p15:guide>
        <p15:guide id="23" pos="3547">
          <p15:clr>
            <a:srgbClr val="FBAE40"/>
          </p15:clr>
        </p15:guide>
        <p15:guide id="24" pos="3024">
          <p15:clr>
            <a:srgbClr val="FBAE40"/>
          </p15:clr>
        </p15:guide>
        <p15:guide id="25" pos="2500">
          <p15:clr>
            <a:srgbClr val="FBAE40"/>
          </p15:clr>
        </p15:guide>
        <p15:guide id="26" pos="1975">
          <p15:clr>
            <a:srgbClr val="FBAE40"/>
          </p15:clr>
        </p15:guide>
        <p15:guide id="27" pos="1451">
          <p15:clr>
            <a:srgbClr val="FBAE40"/>
          </p15:clr>
        </p15:guide>
        <p15:guide id="28" pos="927">
          <p15:clr>
            <a:srgbClr val="FBAE40"/>
          </p15:clr>
        </p15:guide>
        <p15:guide id="29" pos="40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1_Title_Slide 1 1">
  <p:cSld name="1_Title_Slide_noImage_1">
    <p:spTree>
      <p:nvGrpSpPr>
        <p:cNvPr id="1" name="Shape 50"/>
        <p:cNvGrpSpPr/>
        <p:nvPr/>
      </p:nvGrpSpPr>
      <p:grpSpPr>
        <a:xfrm>
          <a:off x="0" y="0"/>
          <a:ext cx="0" cy="0"/>
          <a:chOff x="0" y="0"/>
          <a:chExt cx="0" cy="0"/>
        </a:xfrm>
      </p:grpSpPr>
      <p:pic>
        <p:nvPicPr>
          <p:cNvPr id="51" name="Google Shape;51;g2fabf707f05_1_1171"/>
          <p:cNvPicPr preferRelativeResize="0"/>
          <p:nvPr/>
        </p:nvPicPr>
        <p:blipFill rotWithShape="1">
          <a:blip r:embed="rId2">
            <a:alphaModFix/>
          </a:blip>
          <a:srcRect/>
          <a:stretch/>
        </p:blipFill>
        <p:spPr>
          <a:xfrm>
            <a:off x="0" y="0"/>
            <a:ext cx="12192005" cy="4369433"/>
          </a:xfrm>
          <a:prstGeom prst="rect">
            <a:avLst/>
          </a:prstGeom>
          <a:noFill/>
          <a:ln>
            <a:noFill/>
          </a:ln>
        </p:spPr>
      </p:pic>
      <p:pic>
        <p:nvPicPr>
          <p:cNvPr id="52" name="Google Shape;52;g2fabf707f05_1_1171"/>
          <p:cNvPicPr preferRelativeResize="0"/>
          <p:nvPr/>
        </p:nvPicPr>
        <p:blipFill rotWithShape="1">
          <a:blip r:embed="rId3">
            <a:alphaModFix/>
          </a:blip>
          <a:srcRect/>
          <a:stretch/>
        </p:blipFill>
        <p:spPr>
          <a:xfrm>
            <a:off x="9549727" y="5548545"/>
            <a:ext cx="2147199" cy="1027159"/>
          </a:xfrm>
          <a:prstGeom prst="rect">
            <a:avLst/>
          </a:prstGeom>
          <a:noFill/>
          <a:ln>
            <a:noFill/>
          </a:ln>
        </p:spPr>
      </p:pic>
      <p:sp>
        <p:nvSpPr>
          <p:cNvPr id="53" name="Google Shape;53;g2fabf707f05_1_1171"/>
          <p:cNvSpPr txBox="1">
            <a:spLocks noGrp="1"/>
          </p:cNvSpPr>
          <p:nvPr>
            <p:ph type="body" idx="1"/>
          </p:nvPr>
        </p:nvSpPr>
        <p:spPr>
          <a:xfrm>
            <a:off x="854076" y="5942971"/>
            <a:ext cx="4049700" cy="387600"/>
          </a:xfrm>
          <a:prstGeom prst="rect">
            <a:avLst/>
          </a:prstGeom>
          <a:noFill/>
          <a:ln>
            <a:noFill/>
          </a:ln>
        </p:spPr>
        <p:txBody>
          <a:bodyPr spcFirstLastPara="1" wrap="square" lIns="0" tIns="60925" rIns="121900" bIns="60925" anchor="t" anchorCtr="0">
            <a:noAutofit/>
          </a:bodyPr>
          <a:lstStyle>
            <a:lvl1pPr marL="457200" lvl="0" indent="-228600" algn="l">
              <a:lnSpc>
                <a:spcPct val="90000"/>
              </a:lnSpc>
              <a:spcBef>
                <a:spcPts val="1100"/>
              </a:spcBef>
              <a:spcAft>
                <a:spcPts val="0"/>
              </a:spcAft>
              <a:buSzPts val="1600"/>
              <a:buNone/>
              <a:defRPr sz="1600"/>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54" name="Google Shape;54;g2fabf707f05_1_1171"/>
          <p:cNvSpPr txBox="1">
            <a:spLocks noGrp="1"/>
          </p:cNvSpPr>
          <p:nvPr>
            <p:ph type="body" idx="2"/>
          </p:nvPr>
        </p:nvSpPr>
        <p:spPr>
          <a:xfrm>
            <a:off x="854076" y="3080399"/>
            <a:ext cx="6490500" cy="701700"/>
          </a:xfrm>
          <a:prstGeom prst="rect">
            <a:avLst/>
          </a:prstGeom>
          <a:noFill/>
          <a:ln>
            <a:noFill/>
          </a:ln>
        </p:spPr>
        <p:txBody>
          <a:bodyPr spcFirstLastPara="1" wrap="square" lIns="0" tIns="60925" rIns="121900" bIns="60925" anchor="t" anchorCtr="0">
            <a:noAutofit/>
          </a:bodyPr>
          <a:lstStyle>
            <a:lvl1pPr marL="457200" lvl="0" indent="-228600" algn="l">
              <a:lnSpc>
                <a:spcPct val="90000"/>
              </a:lnSpc>
              <a:spcBef>
                <a:spcPts val="1100"/>
              </a:spcBef>
              <a:spcAft>
                <a:spcPts val="0"/>
              </a:spcAft>
              <a:buSzPts val="2300"/>
              <a:buNone/>
              <a:defRPr b="1">
                <a:solidFill>
                  <a:schemeClr val="lt1"/>
                </a:solidFill>
              </a:defRPr>
            </a:lvl1pPr>
            <a:lvl2pPr marL="914400" lvl="1" indent="-228600" algn="l">
              <a:lnSpc>
                <a:spcPct val="90000"/>
              </a:lnSpc>
              <a:spcBef>
                <a:spcPts val="500"/>
              </a:spcBef>
              <a:spcAft>
                <a:spcPts val="0"/>
              </a:spcAft>
              <a:buSzPts val="1700"/>
              <a:buNone/>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55" name="Google Shape;55;g2fabf707f05_1_1171"/>
          <p:cNvSpPr txBox="1">
            <a:spLocks noGrp="1"/>
          </p:cNvSpPr>
          <p:nvPr>
            <p:ph type="title"/>
          </p:nvPr>
        </p:nvSpPr>
        <p:spPr>
          <a:xfrm>
            <a:off x="854075" y="1027915"/>
            <a:ext cx="7095900" cy="1887300"/>
          </a:xfrm>
          <a:prstGeom prst="rect">
            <a:avLst/>
          </a:prstGeom>
          <a:noFill/>
          <a:ln>
            <a:noFill/>
          </a:ln>
        </p:spPr>
        <p:txBody>
          <a:bodyPr spcFirstLastPara="1" wrap="square" lIns="0" tIns="60925" rIns="121900" bIns="60925" anchor="b" anchorCtr="0">
            <a:noAutofit/>
          </a:bodyPr>
          <a:lstStyle>
            <a:lvl1pPr lvl="0" algn="l">
              <a:lnSpc>
                <a:spcPct val="100000"/>
              </a:lnSpc>
              <a:spcBef>
                <a:spcPts val="0"/>
              </a:spcBef>
              <a:spcAft>
                <a:spcPts val="0"/>
              </a:spcAft>
              <a:buClr>
                <a:srgbClr val="529A43"/>
              </a:buClr>
              <a:buSzPts val="2300"/>
              <a:buFont typeface="Arial"/>
              <a:buNone/>
              <a:defRPr sz="4000" b="1" i="0" u="none" strike="noStrike" cap="none">
                <a:solidFill>
                  <a:srgbClr val="FFFFFF"/>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56" name="Google Shape;56;g2fabf707f05_1_1171"/>
          <p:cNvSpPr txBox="1">
            <a:spLocks noGrp="1"/>
          </p:cNvSpPr>
          <p:nvPr>
            <p:ph type="body" idx="3"/>
          </p:nvPr>
        </p:nvSpPr>
        <p:spPr>
          <a:xfrm>
            <a:off x="854075" y="4774679"/>
            <a:ext cx="5105700" cy="389100"/>
          </a:xfrm>
          <a:prstGeom prst="rect">
            <a:avLst/>
          </a:prstGeom>
          <a:noFill/>
          <a:ln>
            <a:noFill/>
          </a:ln>
        </p:spPr>
        <p:txBody>
          <a:bodyPr spcFirstLastPara="1" wrap="square" lIns="0" tIns="60925" rIns="121900" bIns="60925" anchor="t" anchorCtr="0">
            <a:noAutofit/>
          </a:bodyPr>
          <a:lstStyle>
            <a:lvl1pPr marL="457200" lvl="0" indent="-228600" algn="l">
              <a:lnSpc>
                <a:spcPct val="90000"/>
              </a:lnSpc>
              <a:spcBef>
                <a:spcPts val="1100"/>
              </a:spcBef>
              <a:spcAft>
                <a:spcPts val="0"/>
              </a:spcAft>
              <a:buSzPts val="2400"/>
              <a:buNone/>
              <a:defRPr sz="2400" b="1">
                <a:solidFill>
                  <a:schemeClr val="dk2"/>
                </a:solidFill>
              </a:defRPr>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57" name="Google Shape;57;g2fabf707f05_1_1171"/>
          <p:cNvSpPr txBox="1">
            <a:spLocks noGrp="1"/>
          </p:cNvSpPr>
          <p:nvPr>
            <p:ph type="body" idx="4"/>
          </p:nvPr>
        </p:nvSpPr>
        <p:spPr>
          <a:xfrm>
            <a:off x="854076" y="5194673"/>
            <a:ext cx="4049700" cy="328800"/>
          </a:xfrm>
          <a:prstGeom prst="rect">
            <a:avLst/>
          </a:prstGeom>
          <a:noFill/>
          <a:ln>
            <a:noFill/>
          </a:ln>
        </p:spPr>
        <p:txBody>
          <a:bodyPr spcFirstLastPara="1" wrap="square" lIns="0" tIns="60925" rIns="121900" bIns="60925" anchor="t" anchorCtr="0">
            <a:noAutofit/>
          </a:bodyPr>
          <a:lstStyle>
            <a:lvl1pPr marL="457200" lvl="0" indent="-228600" algn="l">
              <a:lnSpc>
                <a:spcPct val="90000"/>
              </a:lnSpc>
              <a:spcBef>
                <a:spcPts val="1100"/>
              </a:spcBef>
              <a:spcAft>
                <a:spcPts val="0"/>
              </a:spcAft>
              <a:buSzPts val="1600"/>
              <a:buNone/>
              <a:defRPr sz="1600" b="1"/>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Elements">
  <p:cSld name="Title and Elements">
    <p:spTree>
      <p:nvGrpSpPr>
        <p:cNvPr id="1" name="Shape 468"/>
        <p:cNvGrpSpPr/>
        <p:nvPr/>
      </p:nvGrpSpPr>
      <p:grpSpPr>
        <a:xfrm>
          <a:off x="0" y="0"/>
          <a:ext cx="0" cy="0"/>
          <a:chOff x="0" y="0"/>
          <a:chExt cx="0" cy="0"/>
        </a:xfrm>
      </p:grpSpPr>
      <p:sp>
        <p:nvSpPr>
          <p:cNvPr id="469" name="Google Shape;469;p1"/>
          <p:cNvSpPr txBox="1">
            <a:spLocks noGrp="1"/>
          </p:cNvSpPr>
          <p:nvPr>
            <p:ph type="body" idx="1"/>
          </p:nvPr>
        </p:nvSpPr>
        <p:spPr>
          <a:xfrm>
            <a:off x="482071" y="1162579"/>
            <a:ext cx="11232000" cy="5014500"/>
          </a:xfrm>
          <a:prstGeom prst="rect">
            <a:avLst/>
          </a:prstGeom>
          <a:noFill/>
          <a:ln>
            <a:noFill/>
          </a:ln>
        </p:spPr>
        <p:txBody>
          <a:bodyPr spcFirstLastPara="1" wrap="square" lIns="0" tIns="96000" rIns="0" bIns="0" anchor="t" anchorCtr="0">
            <a:noAutofit/>
          </a:bodyPr>
          <a:lstStyle>
            <a:lvl1pPr marL="457200" lvl="0" indent="-374650" algn="l">
              <a:lnSpc>
                <a:spcPct val="100000"/>
              </a:lnSpc>
              <a:spcBef>
                <a:spcPts val="400"/>
              </a:spcBef>
              <a:spcAft>
                <a:spcPts val="0"/>
              </a:spcAft>
              <a:buClr>
                <a:srgbClr val="529A43"/>
              </a:buClr>
              <a:buSzPts val="2300"/>
              <a:buFont typeface="Arial"/>
              <a:buChar char="•"/>
              <a:defRPr sz="2300">
                <a:solidFill>
                  <a:schemeClr val="dk1"/>
                </a:solidFill>
              </a:defRPr>
            </a:lvl1pPr>
            <a:lvl2pPr marL="914400" lvl="1" indent="-349250" algn="l">
              <a:lnSpc>
                <a:spcPct val="100000"/>
              </a:lnSpc>
              <a:spcBef>
                <a:spcPts val="400"/>
              </a:spcBef>
              <a:spcAft>
                <a:spcPts val="0"/>
              </a:spcAft>
              <a:buClr>
                <a:srgbClr val="529A43"/>
              </a:buClr>
              <a:buSzPts val="1900"/>
              <a:buChar char="•"/>
              <a:defRPr sz="1900">
                <a:solidFill>
                  <a:schemeClr val="dk1"/>
                </a:solidFill>
              </a:defRPr>
            </a:lvl2pPr>
            <a:lvl3pPr marL="1371600" lvl="2" indent="-228600" algn="l">
              <a:lnSpc>
                <a:spcPct val="100000"/>
              </a:lnSpc>
              <a:spcBef>
                <a:spcPts val="500"/>
              </a:spcBef>
              <a:spcAft>
                <a:spcPts val="0"/>
              </a:spcAft>
              <a:buClr>
                <a:srgbClr val="529A43"/>
              </a:buClr>
              <a:buSzPts val="2700"/>
              <a:buNone/>
              <a:defRPr>
                <a:solidFill>
                  <a:schemeClr val="accent4"/>
                </a:solidFill>
              </a:defRPr>
            </a:lvl3pPr>
            <a:lvl4pPr marL="1828800" lvl="3" indent="-400050" algn="l">
              <a:lnSpc>
                <a:spcPct val="100000"/>
              </a:lnSpc>
              <a:spcBef>
                <a:spcPts val="500"/>
              </a:spcBef>
              <a:spcAft>
                <a:spcPts val="0"/>
              </a:spcAft>
              <a:buClr>
                <a:srgbClr val="529A43"/>
              </a:buClr>
              <a:buSzPts val="2700"/>
              <a:buChar char="•"/>
              <a:defRPr>
                <a:solidFill>
                  <a:schemeClr val="accent4"/>
                </a:solidFill>
              </a:defRPr>
            </a:lvl4pPr>
            <a:lvl5pPr marL="2286000" lvl="4" indent="-400050" algn="l">
              <a:lnSpc>
                <a:spcPct val="100000"/>
              </a:lnSpc>
              <a:spcBef>
                <a:spcPts val="500"/>
              </a:spcBef>
              <a:spcAft>
                <a:spcPts val="0"/>
              </a:spcAft>
              <a:buClr>
                <a:srgbClr val="529A43"/>
              </a:buClr>
              <a:buSzPts val="2700"/>
              <a:buChar char="•"/>
              <a:defRPr>
                <a:solidFill>
                  <a:schemeClr val="accent4"/>
                </a:solidFill>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470" name="Google Shape;470;p1"/>
          <p:cNvSpPr txBox="1">
            <a:spLocks noGrp="1"/>
          </p:cNvSpPr>
          <p:nvPr>
            <p:ph type="title"/>
          </p:nvPr>
        </p:nvSpPr>
        <p:spPr>
          <a:xfrm>
            <a:off x="478368" y="93785"/>
            <a:ext cx="11235300" cy="10659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_and_elements_white">
  <p:cSld name="Title_and_elements_white">
    <p:spTree>
      <p:nvGrpSpPr>
        <p:cNvPr id="1" name="Shape 58"/>
        <p:cNvGrpSpPr/>
        <p:nvPr/>
      </p:nvGrpSpPr>
      <p:grpSpPr>
        <a:xfrm>
          <a:off x="0" y="0"/>
          <a:ext cx="0" cy="0"/>
          <a:chOff x="0" y="0"/>
          <a:chExt cx="0" cy="0"/>
        </a:xfrm>
      </p:grpSpPr>
      <p:sp>
        <p:nvSpPr>
          <p:cNvPr id="59" name="Google Shape;59;g2fabf707f05_1_1186"/>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60" name="Google Shape;60;g2fabf707f05_1_1186"/>
          <p:cNvSpPr txBox="1">
            <a:spLocks noGrp="1"/>
          </p:cNvSpPr>
          <p:nvPr>
            <p:ph type="body" idx="1"/>
          </p:nvPr>
        </p:nvSpPr>
        <p:spPr>
          <a:xfrm>
            <a:off x="450851" y="1186432"/>
            <a:ext cx="11269500" cy="4948800"/>
          </a:xfrm>
          <a:prstGeom prst="rect">
            <a:avLst/>
          </a:prstGeom>
          <a:noFill/>
          <a:ln>
            <a:noFill/>
          </a:ln>
        </p:spPr>
        <p:txBody>
          <a:bodyPr spcFirstLastPara="1" wrap="square" lIns="0" tIns="60925" rIns="121900" bIns="60925" anchor="t" anchorCtr="0">
            <a:noAutofit/>
          </a:bodyPr>
          <a:lstStyle>
            <a:lvl1pPr marL="457200" lvl="0" indent="-381000" algn="l">
              <a:lnSpc>
                <a:spcPct val="90000"/>
              </a:lnSpc>
              <a:spcBef>
                <a:spcPts val="1100"/>
              </a:spcBef>
              <a:spcAft>
                <a:spcPts val="0"/>
              </a:spcAft>
              <a:buSzPts val="2400"/>
              <a:buChar char="•"/>
              <a:defRPr/>
            </a:lvl1pPr>
            <a:lvl2pPr marL="914400" lvl="1" indent="-381000" algn="l">
              <a:lnSpc>
                <a:spcPct val="90000"/>
              </a:lnSpc>
              <a:spcBef>
                <a:spcPts val="500"/>
              </a:spcBef>
              <a:spcAft>
                <a:spcPts val="0"/>
              </a:spcAft>
              <a:buSzPts val="2400"/>
              <a:buChar char="•"/>
              <a:defRPr/>
            </a:lvl2pPr>
            <a:lvl3pPr marL="1371600" lvl="2" indent="-381000" algn="l">
              <a:lnSpc>
                <a:spcPct val="90000"/>
              </a:lnSpc>
              <a:spcBef>
                <a:spcPts val="500"/>
              </a:spcBef>
              <a:spcAft>
                <a:spcPts val="0"/>
              </a:spcAft>
              <a:buSzPts val="2400"/>
              <a:buChar char="•"/>
              <a:defRPr/>
            </a:lvl3pPr>
            <a:lvl4pPr marL="1828800" lvl="3" indent="-381000" algn="l">
              <a:lnSpc>
                <a:spcPct val="90000"/>
              </a:lnSpc>
              <a:spcBef>
                <a:spcPts val="500"/>
              </a:spcBef>
              <a:spcAft>
                <a:spcPts val="0"/>
              </a:spcAft>
              <a:buSzPts val="2400"/>
              <a:buChar char="•"/>
              <a:defRPr/>
            </a:lvl4pPr>
            <a:lvl5pPr marL="2286000" lvl="4" indent="-381000" algn="l">
              <a:lnSpc>
                <a:spcPct val="90000"/>
              </a:lnSpc>
              <a:spcBef>
                <a:spcPts val="500"/>
              </a:spcBef>
              <a:spcAft>
                <a:spcPts val="0"/>
              </a:spcAft>
              <a:buSzPts val="2400"/>
              <a:buChar char="•"/>
              <a:defRPr/>
            </a:lvl5pPr>
            <a:lvl6pPr marL="2743200" lvl="5" indent="-381000" algn="l">
              <a:lnSpc>
                <a:spcPct val="90000"/>
              </a:lnSpc>
              <a:spcBef>
                <a:spcPts val="500"/>
              </a:spcBef>
              <a:spcAft>
                <a:spcPts val="0"/>
              </a:spcAft>
              <a:buSzPts val="2400"/>
              <a:buChar char="•"/>
              <a:defRPr/>
            </a:lvl6pPr>
            <a:lvl7pPr marL="3200400" lvl="6" indent="-381000" algn="l">
              <a:lnSpc>
                <a:spcPct val="90000"/>
              </a:lnSpc>
              <a:spcBef>
                <a:spcPts val="500"/>
              </a:spcBef>
              <a:spcAft>
                <a:spcPts val="0"/>
              </a:spcAft>
              <a:buSzPts val="2400"/>
              <a:buChar char="•"/>
              <a:defRPr/>
            </a:lvl7pPr>
            <a:lvl8pPr marL="3657600" lvl="7" indent="-381000" algn="l">
              <a:lnSpc>
                <a:spcPct val="90000"/>
              </a:lnSpc>
              <a:spcBef>
                <a:spcPts val="500"/>
              </a:spcBef>
              <a:spcAft>
                <a:spcPts val="0"/>
              </a:spcAft>
              <a:buSzPts val="2400"/>
              <a:buChar char="•"/>
              <a:defRPr/>
            </a:lvl8pPr>
            <a:lvl9pPr marL="4114800" lvl="8" indent="-381000" algn="l">
              <a:lnSpc>
                <a:spcPct val="90000"/>
              </a:lnSpc>
              <a:spcBef>
                <a:spcPts val="500"/>
              </a:spcBef>
              <a:spcAft>
                <a:spcPts val="0"/>
              </a:spcAft>
              <a:buSzPts val="2400"/>
              <a:buChar char="•"/>
              <a:defRPr/>
            </a:lvl9pPr>
          </a:lstStyle>
          <a:p>
            <a:endParaRPr/>
          </a:p>
        </p:txBody>
      </p:sp>
      <p:sp>
        <p:nvSpPr>
          <p:cNvPr id="61" name="Google Shape;61;g2fabf707f05_1_1186"/>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62" name="Google Shape;62;g2fabf707f05_1_1186"/>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63" name="Google Shape;63;g2fabf707f05_1_1186"/>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ix Elements  1">
  <p:cSld name="Six Elements ">
    <p:spTree>
      <p:nvGrpSpPr>
        <p:cNvPr id="1" name="Shape 64"/>
        <p:cNvGrpSpPr/>
        <p:nvPr/>
      </p:nvGrpSpPr>
      <p:grpSpPr>
        <a:xfrm>
          <a:off x="0" y="0"/>
          <a:ext cx="0" cy="0"/>
          <a:chOff x="0" y="0"/>
          <a:chExt cx="0" cy="0"/>
        </a:xfrm>
      </p:grpSpPr>
      <p:sp>
        <p:nvSpPr>
          <p:cNvPr id="65" name="Google Shape;65;g2fabf707f05_1_1192"/>
          <p:cNvSpPr txBox="1">
            <a:spLocks noGrp="1"/>
          </p:cNvSpPr>
          <p:nvPr>
            <p:ph type="body" idx="1"/>
          </p:nvPr>
        </p:nvSpPr>
        <p:spPr>
          <a:xfrm>
            <a:off x="0" y="3665219"/>
            <a:ext cx="4053600" cy="2505600"/>
          </a:xfrm>
          <a:prstGeom prst="rect">
            <a:avLst/>
          </a:prstGeom>
          <a:solidFill>
            <a:schemeClr val="accent1"/>
          </a:solidFill>
          <a:ln>
            <a:noFill/>
          </a:ln>
        </p:spPr>
        <p:txBody>
          <a:bodyPr spcFirstLastPara="1" wrap="square" lIns="240000" tIns="96000" rIns="240000" bIns="0" anchor="ctr" anchorCtr="0">
            <a:noAutofit/>
          </a:bodyPr>
          <a:lstStyle>
            <a:lvl1pPr marL="457200" lvl="0" indent="-228600" algn="ctr">
              <a:lnSpc>
                <a:spcPct val="100000"/>
              </a:lnSpc>
              <a:spcBef>
                <a:spcPts val="400"/>
              </a:spcBef>
              <a:spcAft>
                <a:spcPts val="0"/>
              </a:spcAft>
              <a:buSzPts val="2300"/>
              <a:buFont typeface="Arial"/>
              <a:buNone/>
              <a:defRPr>
                <a:solidFill>
                  <a:schemeClr val="lt1"/>
                </a:solidFill>
                <a:latin typeface="Arial"/>
                <a:ea typeface="Arial"/>
                <a:cs typeface="Arial"/>
                <a:sym typeface="Arial"/>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66" name="Google Shape;66;g2fabf707f05_1_1192"/>
          <p:cNvSpPr txBox="1">
            <a:spLocks noGrp="1"/>
          </p:cNvSpPr>
          <p:nvPr>
            <p:ph type="body" idx="2"/>
          </p:nvPr>
        </p:nvSpPr>
        <p:spPr>
          <a:xfrm>
            <a:off x="4071000" y="3665219"/>
            <a:ext cx="4050000" cy="2505600"/>
          </a:xfrm>
          <a:prstGeom prst="rect">
            <a:avLst/>
          </a:prstGeom>
          <a:solidFill>
            <a:schemeClr val="accent1"/>
          </a:solidFill>
          <a:ln>
            <a:noFill/>
          </a:ln>
        </p:spPr>
        <p:txBody>
          <a:bodyPr spcFirstLastPara="1" wrap="square" lIns="240000" tIns="96000" rIns="240000" bIns="0" anchor="ctr" anchorCtr="0">
            <a:noAutofit/>
          </a:bodyPr>
          <a:lstStyle>
            <a:lvl1pPr marL="457200" lvl="0" indent="-228600" algn="ctr">
              <a:lnSpc>
                <a:spcPct val="100000"/>
              </a:lnSpc>
              <a:spcBef>
                <a:spcPts val="400"/>
              </a:spcBef>
              <a:spcAft>
                <a:spcPts val="0"/>
              </a:spcAft>
              <a:buSzPts val="2300"/>
              <a:buFont typeface="Arial"/>
              <a:buNone/>
              <a:defRPr>
                <a:solidFill>
                  <a:schemeClr val="lt1"/>
                </a:solidFill>
                <a:latin typeface="Arial"/>
                <a:ea typeface="Arial"/>
                <a:cs typeface="Arial"/>
                <a:sym typeface="Arial"/>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67" name="Google Shape;67;g2fabf707f05_1_1192"/>
          <p:cNvSpPr txBox="1">
            <a:spLocks noGrp="1"/>
          </p:cNvSpPr>
          <p:nvPr>
            <p:ph type="body" idx="3"/>
          </p:nvPr>
        </p:nvSpPr>
        <p:spPr>
          <a:xfrm>
            <a:off x="8138400" y="3665219"/>
            <a:ext cx="4053600" cy="2505600"/>
          </a:xfrm>
          <a:prstGeom prst="rect">
            <a:avLst/>
          </a:prstGeom>
          <a:solidFill>
            <a:schemeClr val="accent1"/>
          </a:solidFill>
          <a:ln>
            <a:noFill/>
          </a:ln>
        </p:spPr>
        <p:txBody>
          <a:bodyPr spcFirstLastPara="1" wrap="square" lIns="240000" tIns="96000" rIns="240000" bIns="0" anchor="ctr" anchorCtr="0">
            <a:noAutofit/>
          </a:bodyPr>
          <a:lstStyle>
            <a:lvl1pPr marL="457200" lvl="0" indent="-228600" algn="ctr">
              <a:lnSpc>
                <a:spcPct val="100000"/>
              </a:lnSpc>
              <a:spcBef>
                <a:spcPts val="400"/>
              </a:spcBef>
              <a:spcAft>
                <a:spcPts val="0"/>
              </a:spcAft>
              <a:buSzPts val="2300"/>
              <a:buFont typeface="Arial"/>
              <a:buNone/>
              <a:defRPr>
                <a:solidFill>
                  <a:schemeClr val="lt1"/>
                </a:solidFill>
              </a:defRPr>
            </a:lvl1pPr>
            <a:lvl2pPr marL="914400" lvl="1" indent="-381000" algn="l">
              <a:lnSpc>
                <a:spcPct val="100000"/>
              </a:lnSpc>
              <a:spcBef>
                <a:spcPts val="500"/>
              </a:spcBef>
              <a:spcAft>
                <a:spcPts val="0"/>
              </a:spcAft>
              <a:buSzPts val="2400"/>
              <a:buChar char="•"/>
              <a:defRPr/>
            </a:lvl2pPr>
            <a:lvl3pPr marL="1371600" lvl="2" indent="-228600" algn="l">
              <a:lnSpc>
                <a:spcPct val="100000"/>
              </a:lnSpc>
              <a:spcBef>
                <a:spcPts val="500"/>
              </a:spcBef>
              <a:spcAft>
                <a:spcPts val="0"/>
              </a:spcAft>
              <a:buSzPts val="2400"/>
              <a:buNone/>
              <a:defRPr/>
            </a:lvl3pPr>
            <a:lvl4pPr marL="1828800" lvl="3" indent="-381000" algn="l">
              <a:lnSpc>
                <a:spcPct val="100000"/>
              </a:lnSpc>
              <a:spcBef>
                <a:spcPts val="500"/>
              </a:spcBef>
              <a:spcAft>
                <a:spcPts val="0"/>
              </a:spcAft>
              <a:buSzPts val="2400"/>
              <a:buChar char="•"/>
              <a:defRPr/>
            </a:lvl4pPr>
            <a:lvl5pPr marL="2286000" lvl="4" indent="-381000" algn="l">
              <a:lnSpc>
                <a:spcPct val="100000"/>
              </a:lnSpc>
              <a:spcBef>
                <a:spcPts val="500"/>
              </a:spcBef>
              <a:spcAft>
                <a:spcPts val="0"/>
              </a:spcAft>
              <a:buSzPts val="2400"/>
              <a:buChar char="•"/>
              <a:defRPr/>
            </a:lvl5pPr>
            <a:lvl6pPr marL="2743200" lvl="5" indent="-381000" algn="l">
              <a:lnSpc>
                <a:spcPct val="100000"/>
              </a:lnSpc>
              <a:spcBef>
                <a:spcPts val="500"/>
              </a:spcBef>
              <a:spcAft>
                <a:spcPts val="0"/>
              </a:spcAft>
              <a:buSzPts val="2400"/>
              <a:buChar char="•"/>
              <a:defRPr/>
            </a:lvl6pPr>
            <a:lvl7pPr marL="3200400" lvl="6" indent="-381000" algn="l">
              <a:lnSpc>
                <a:spcPct val="100000"/>
              </a:lnSpc>
              <a:spcBef>
                <a:spcPts val="500"/>
              </a:spcBef>
              <a:spcAft>
                <a:spcPts val="0"/>
              </a:spcAft>
              <a:buSzPts val="2400"/>
              <a:buChar char="•"/>
              <a:defRPr/>
            </a:lvl7pPr>
            <a:lvl8pPr marL="3657600" lvl="7" indent="-381000" algn="l">
              <a:lnSpc>
                <a:spcPct val="100000"/>
              </a:lnSpc>
              <a:spcBef>
                <a:spcPts val="500"/>
              </a:spcBef>
              <a:spcAft>
                <a:spcPts val="0"/>
              </a:spcAft>
              <a:buSzPts val="2400"/>
              <a:buChar char="•"/>
              <a:defRPr/>
            </a:lvl8pPr>
            <a:lvl9pPr marL="4114800" lvl="8" indent="-381000" algn="l">
              <a:lnSpc>
                <a:spcPct val="100000"/>
              </a:lnSpc>
              <a:spcBef>
                <a:spcPts val="500"/>
              </a:spcBef>
              <a:spcAft>
                <a:spcPts val="0"/>
              </a:spcAft>
              <a:buSzPts val="2400"/>
              <a:buChar char="•"/>
              <a:defRPr/>
            </a:lvl9pPr>
          </a:lstStyle>
          <a:p>
            <a:endParaRPr/>
          </a:p>
        </p:txBody>
      </p:sp>
      <p:sp>
        <p:nvSpPr>
          <p:cNvPr id="68" name="Google Shape;68;g2fabf707f05_1_1192"/>
          <p:cNvSpPr>
            <a:spLocks noGrp="1"/>
          </p:cNvSpPr>
          <p:nvPr>
            <p:ph type="pic" idx="4"/>
          </p:nvPr>
        </p:nvSpPr>
        <p:spPr>
          <a:xfrm>
            <a:off x="0" y="1160464"/>
            <a:ext cx="4053600" cy="2507700"/>
          </a:xfrm>
          <a:prstGeom prst="rect">
            <a:avLst/>
          </a:prstGeom>
          <a:noFill/>
          <a:ln>
            <a:noFill/>
          </a:ln>
        </p:spPr>
      </p:sp>
      <p:sp>
        <p:nvSpPr>
          <p:cNvPr id="69" name="Google Shape;69;g2fabf707f05_1_1192"/>
          <p:cNvSpPr>
            <a:spLocks noGrp="1"/>
          </p:cNvSpPr>
          <p:nvPr>
            <p:ph type="pic" idx="5"/>
          </p:nvPr>
        </p:nvSpPr>
        <p:spPr>
          <a:xfrm>
            <a:off x="4071000" y="1160464"/>
            <a:ext cx="4050000" cy="2507700"/>
          </a:xfrm>
          <a:prstGeom prst="rect">
            <a:avLst/>
          </a:prstGeom>
          <a:noFill/>
          <a:ln>
            <a:noFill/>
          </a:ln>
        </p:spPr>
      </p:sp>
      <p:sp>
        <p:nvSpPr>
          <p:cNvPr id="70" name="Google Shape;70;g2fabf707f05_1_1192"/>
          <p:cNvSpPr>
            <a:spLocks noGrp="1"/>
          </p:cNvSpPr>
          <p:nvPr>
            <p:ph type="pic" idx="6"/>
          </p:nvPr>
        </p:nvSpPr>
        <p:spPr>
          <a:xfrm>
            <a:off x="8138400" y="1160464"/>
            <a:ext cx="4053600" cy="2507700"/>
          </a:xfrm>
          <a:prstGeom prst="rect">
            <a:avLst/>
          </a:prstGeom>
          <a:noFill/>
          <a:ln>
            <a:noFill/>
          </a:ln>
        </p:spPr>
      </p:sp>
      <p:sp>
        <p:nvSpPr>
          <p:cNvPr id="71" name="Google Shape;71;g2fabf707f05_1_1192"/>
          <p:cNvSpPr txBox="1">
            <a:spLocks noGrp="1"/>
          </p:cNvSpPr>
          <p:nvPr>
            <p:ph type="sldNum" idx="12"/>
          </p:nvPr>
        </p:nvSpPr>
        <p:spPr>
          <a:xfrm>
            <a:off x="393700" y="6388524"/>
            <a:ext cx="638100" cy="2289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72" name="Google Shape;72;g2fabf707f05_1_1192"/>
          <p:cNvSpPr txBox="1">
            <a:spLocks noGrp="1"/>
          </p:cNvSpPr>
          <p:nvPr>
            <p:ph type="dt" idx="10"/>
          </p:nvPr>
        </p:nvSpPr>
        <p:spPr>
          <a:xfrm>
            <a:off x="1200151" y="6388524"/>
            <a:ext cx="2235300" cy="2289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73" name="Google Shape;73;g2fabf707f05_1_1192"/>
          <p:cNvSpPr txBox="1">
            <a:spLocks noGrp="1"/>
          </p:cNvSpPr>
          <p:nvPr>
            <p:ph type="ftr" idx="11"/>
          </p:nvPr>
        </p:nvSpPr>
        <p:spPr>
          <a:xfrm>
            <a:off x="6666469" y="6388524"/>
            <a:ext cx="3195300" cy="2289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
        <p:nvSpPr>
          <p:cNvPr id="74" name="Google Shape;74;g2fabf707f05_1_1192"/>
          <p:cNvSpPr txBox="1">
            <a:spLocks noGrp="1"/>
          </p:cNvSpPr>
          <p:nvPr>
            <p:ph type="title"/>
          </p:nvPr>
        </p:nvSpPr>
        <p:spPr>
          <a:xfrm>
            <a:off x="478368" y="93785"/>
            <a:ext cx="11235300" cy="106650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900"/>
              <a:buNone/>
              <a:defRPr sz="3200" b="1">
                <a:solidFill>
                  <a:schemeClr val="dk1"/>
                </a:solidFill>
                <a:latin typeface="Arial"/>
                <a:ea typeface="Arial"/>
                <a:cs typeface="Arial"/>
                <a:sym typeface="Arial"/>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Tree>
  </p:cSld>
  <p:clrMapOvr>
    <a:masterClrMapping/>
  </p:clrMapOvr>
  <p:extLst>
    <p:ext uri="{DCECCB84-F9BA-43D5-87BE-67443E8EF086}">
      <p15:sldGuideLst xmlns:p15="http://schemas.microsoft.com/office/powerpoint/2012/main">
        <p15:guide id="1" orient="horz" pos="3884">
          <p15:clr>
            <a:srgbClr val="FBAE40"/>
          </p15:clr>
        </p15:guide>
        <p15:guide id="2" pos="3840">
          <p15:clr>
            <a:srgbClr val="FBAE40"/>
          </p15:clr>
        </p15:guide>
        <p15:guide id="3" orient="horz" pos="3491">
          <p15:clr>
            <a:srgbClr val="FBAE40"/>
          </p15:clr>
        </p15:guide>
        <p15:guide id="4" orient="horz" pos="3097">
          <p15:clr>
            <a:srgbClr val="FBAE40"/>
          </p15:clr>
        </p15:guide>
        <p15:guide id="5" orient="horz" pos="2704">
          <p15:clr>
            <a:srgbClr val="FBAE40"/>
          </p15:clr>
        </p15:guide>
        <p15:guide id="6" orient="horz" pos="2311">
          <p15:clr>
            <a:srgbClr val="FBAE40"/>
          </p15:clr>
        </p15:guide>
        <p15:guide id="7" orient="horz" pos="1919">
          <p15:clr>
            <a:srgbClr val="FBAE40"/>
          </p15:clr>
        </p15:guide>
        <p15:guide id="8" orient="horz" pos="1525">
          <p15:clr>
            <a:srgbClr val="FBAE40"/>
          </p15:clr>
        </p15:guide>
        <p15:guide id="9" orient="horz" pos="1132">
          <p15:clr>
            <a:srgbClr val="FBAE40"/>
          </p15:clr>
        </p15:guide>
        <p15:guide id="10" orient="horz" pos="731">
          <p15:clr>
            <a:srgbClr val="FBAE40"/>
          </p15:clr>
        </p15:guide>
        <p15:guide id="11" orient="horz" pos="345">
          <p15:clr>
            <a:srgbClr val="FBAE40"/>
          </p15:clr>
        </p15:guide>
        <p15:guide id="12" pos="4233">
          <p15:clr>
            <a:srgbClr val="FBAE40"/>
          </p15:clr>
        </p15:guide>
        <p15:guide id="13" pos="4627">
          <p15:clr>
            <a:srgbClr val="FBAE40"/>
          </p15:clr>
        </p15:guide>
        <p15:guide id="14" pos="5020">
          <p15:clr>
            <a:srgbClr val="FBAE40"/>
          </p15:clr>
        </p15:guide>
        <p15:guide id="15" pos="5412">
          <p15:clr>
            <a:srgbClr val="FBAE40"/>
          </p15:clr>
        </p15:guide>
        <p15:guide id="16" pos="5805">
          <p15:clr>
            <a:srgbClr val="FBAE40"/>
          </p15:clr>
        </p15:guide>
        <p15:guide id="17" pos="6199">
          <p15:clr>
            <a:srgbClr val="FBAE40"/>
          </p15:clr>
        </p15:guide>
        <p15:guide id="18" pos="6592">
          <p15:clr>
            <a:srgbClr val="FBAE40"/>
          </p15:clr>
        </p15:guide>
        <p15:guide id="19" pos="6985">
          <p15:clr>
            <a:srgbClr val="FBAE40"/>
          </p15:clr>
        </p15:guide>
        <p15:guide id="20" pos="7379">
          <p15:clr>
            <a:srgbClr val="FBAE40"/>
          </p15:clr>
        </p15:guide>
        <p15:guide id="21" pos="3447">
          <p15:clr>
            <a:srgbClr val="FBAE40"/>
          </p15:clr>
        </p15:guide>
        <p15:guide id="22" pos="3053">
          <p15:clr>
            <a:srgbClr val="FBAE40"/>
          </p15:clr>
        </p15:guide>
        <p15:guide id="23" pos="2660">
          <p15:clr>
            <a:srgbClr val="FBAE40"/>
          </p15:clr>
        </p15:guide>
        <p15:guide id="24" pos="2268">
          <p15:clr>
            <a:srgbClr val="FBAE40"/>
          </p15:clr>
        </p15:guide>
        <p15:guide id="25" pos="1875">
          <p15:clr>
            <a:srgbClr val="FBAE40"/>
          </p15:clr>
        </p15:guide>
        <p15:guide id="26" pos="1481">
          <p15:clr>
            <a:srgbClr val="FBAE40"/>
          </p15:clr>
        </p15:guide>
        <p15:guide id="27" pos="1088">
          <p15:clr>
            <a:srgbClr val="FBAE40"/>
          </p15:clr>
        </p15:guide>
        <p15:guide id="28" pos="695">
          <p15:clr>
            <a:srgbClr val="FBAE40"/>
          </p15:clr>
        </p15:guide>
        <p15:guide id="29" pos="30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ustom layout 11">
  <p:cSld name="custom layout 11">
    <p:spTree>
      <p:nvGrpSpPr>
        <p:cNvPr id="1" name="Shape 75"/>
        <p:cNvGrpSpPr/>
        <p:nvPr/>
      </p:nvGrpSpPr>
      <p:grpSpPr>
        <a:xfrm>
          <a:off x="0" y="0"/>
          <a:ext cx="0" cy="0"/>
          <a:chOff x="0" y="0"/>
          <a:chExt cx="0" cy="0"/>
        </a:xfrm>
      </p:grpSpPr>
      <p:sp>
        <p:nvSpPr>
          <p:cNvPr id="76" name="Google Shape;76;g2fabf707f05_1_1211"/>
          <p:cNvSpPr txBox="1">
            <a:spLocks noGrp="1"/>
          </p:cNvSpPr>
          <p:nvPr>
            <p:ph type="body" idx="1"/>
          </p:nvPr>
        </p:nvSpPr>
        <p:spPr>
          <a:xfrm>
            <a:off x="8591551" y="1160463"/>
            <a:ext cx="3600900" cy="1678500"/>
          </a:xfrm>
          <a:prstGeom prst="rect">
            <a:avLst/>
          </a:prstGeom>
          <a:solidFill>
            <a:schemeClr val="accent1"/>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77" name="Google Shape;77;g2fabf707f05_1_1211"/>
          <p:cNvSpPr txBox="1">
            <a:spLocks noGrp="1"/>
          </p:cNvSpPr>
          <p:nvPr>
            <p:ph type="body" idx="2"/>
          </p:nvPr>
        </p:nvSpPr>
        <p:spPr>
          <a:xfrm>
            <a:off x="8591551" y="2847409"/>
            <a:ext cx="3600900" cy="1648800"/>
          </a:xfrm>
          <a:prstGeom prst="rect">
            <a:avLst/>
          </a:prstGeom>
          <a:solidFill>
            <a:schemeClr val="dk2"/>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78" name="Google Shape;78;g2fabf707f05_1_1211"/>
          <p:cNvSpPr txBox="1">
            <a:spLocks noGrp="1"/>
          </p:cNvSpPr>
          <p:nvPr>
            <p:ph type="body" idx="3"/>
          </p:nvPr>
        </p:nvSpPr>
        <p:spPr>
          <a:xfrm>
            <a:off x="8591551" y="4504757"/>
            <a:ext cx="3600900" cy="1661100"/>
          </a:xfrm>
          <a:prstGeom prst="rect">
            <a:avLst/>
          </a:prstGeom>
          <a:solidFill>
            <a:schemeClr val="accent1"/>
          </a:solidFill>
          <a:ln>
            <a:noFill/>
          </a:ln>
        </p:spPr>
        <p:txBody>
          <a:bodyPr spcFirstLastPara="1" wrap="square" lIns="0" tIns="0" rIns="0" bIns="0" anchor="ctr" anchorCtr="0">
            <a:noAutofit/>
          </a:bodyPr>
          <a:lstStyle>
            <a:lvl1pPr marL="457200" lvl="0" indent="-330200" algn="ctr">
              <a:lnSpc>
                <a:spcPct val="100000"/>
              </a:lnSpc>
              <a:spcBef>
                <a:spcPts val="300"/>
              </a:spcBef>
              <a:spcAft>
                <a:spcPts val="0"/>
              </a:spcAft>
              <a:buSzPts val="1600"/>
              <a:buFont typeface="Libre Franklin"/>
              <a:buChar char="•"/>
              <a:defRPr sz="1600">
                <a:solidFill>
                  <a:schemeClr val="lt1"/>
                </a:solidFill>
              </a:defRPr>
            </a:lvl1pPr>
            <a:lvl2pPr marL="914400" lvl="1" indent="-349250" algn="l">
              <a:lnSpc>
                <a:spcPct val="100000"/>
              </a:lnSpc>
              <a:spcBef>
                <a:spcPts val="400"/>
              </a:spcBef>
              <a:spcAft>
                <a:spcPts val="0"/>
              </a:spcAft>
              <a:buSzPts val="1900"/>
              <a:buChar char="•"/>
              <a:defRPr/>
            </a:lvl2pPr>
            <a:lvl3pPr marL="1371600" lvl="2" indent="-228600" algn="l">
              <a:lnSpc>
                <a:spcPct val="100000"/>
              </a:lnSpc>
              <a:spcBef>
                <a:spcPts val="400"/>
              </a:spcBef>
              <a:spcAft>
                <a:spcPts val="0"/>
              </a:spcAft>
              <a:buSzPts val="1900"/>
              <a:buNone/>
              <a:defRPr/>
            </a:lvl3pPr>
            <a:lvl4pPr marL="1828800" lvl="3" indent="-349250" algn="l">
              <a:lnSpc>
                <a:spcPct val="100000"/>
              </a:lnSpc>
              <a:spcBef>
                <a:spcPts val="400"/>
              </a:spcBef>
              <a:spcAft>
                <a:spcPts val="0"/>
              </a:spcAft>
              <a:buSzPts val="1900"/>
              <a:buChar char="•"/>
              <a:defRPr/>
            </a:lvl4pPr>
            <a:lvl5pPr marL="2286000" lvl="4" indent="-349250" algn="l">
              <a:lnSpc>
                <a:spcPct val="100000"/>
              </a:lnSpc>
              <a:spcBef>
                <a:spcPts val="400"/>
              </a:spcBef>
              <a:spcAft>
                <a:spcPts val="0"/>
              </a:spcAft>
              <a:buSzPts val="1900"/>
              <a:buChar char="•"/>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79" name="Google Shape;79;g2fabf707f05_1_1211"/>
          <p:cNvSpPr txBox="1">
            <a:spLocks noGrp="1"/>
          </p:cNvSpPr>
          <p:nvPr>
            <p:ph type="body" idx="4"/>
          </p:nvPr>
        </p:nvSpPr>
        <p:spPr>
          <a:xfrm>
            <a:off x="0" y="1160463"/>
            <a:ext cx="3600900" cy="1678500"/>
          </a:xfrm>
          <a:prstGeom prst="rect">
            <a:avLst/>
          </a:prstGeom>
          <a:solidFill>
            <a:schemeClr val="accent1"/>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80" name="Google Shape;80;g2fabf707f05_1_1211"/>
          <p:cNvSpPr txBox="1">
            <a:spLocks noGrp="1"/>
          </p:cNvSpPr>
          <p:nvPr>
            <p:ph type="body" idx="5"/>
          </p:nvPr>
        </p:nvSpPr>
        <p:spPr>
          <a:xfrm>
            <a:off x="0" y="2847409"/>
            <a:ext cx="3600900" cy="1648800"/>
          </a:xfrm>
          <a:prstGeom prst="rect">
            <a:avLst/>
          </a:prstGeom>
          <a:solidFill>
            <a:schemeClr val="dk2"/>
          </a:solidFill>
          <a:ln>
            <a:noFill/>
          </a:ln>
        </p:spPr>
        <p:txBody>
          <a:bodyPr spcFirstLastPara="1" wrap="square" lIns="0" tIns="0" rIns="0" bIns="0" anchor="ctr" anchorCtr="0">
            <a:noAutofit/>
          </a:bodyPr>
          <a:lstStyle>
            <a:lvl1pPr marL="457200" lvl="0" indent="-228600" algn="ctr">
              <a:lnSpc>
                <a:spcPct val="100000"/>
              </a:lnSpc>
              <a:spcBef>
                <a:spcPts val="300"/>
              </a:spcBef>
              <a:spcAft>
                <a:spcPts val="0"/>
              </a:spcAft>
              <a:buSzPts val="1600"/>
              <a:buFont typeface="Libre Franklin"/>
              <a:buNone/>
              <a:defRPr sz="1600">
                <a:solidFill>
                  <a:schemeClr val="lt1"/>
                </a:solidFill>
                <a:latin typeface="Arial"/>
                <a:ea typeface="Arial"/>
                <a:cs typeface="Arial"/>
                <a:sym typeface="Arial"/>
              </a:defRPr>
            </a:lvl1pPr>
            <a:lvl2pPr marL="914400" lvl="1" indent="-374650" algn="l">
              <a:lnSpc>
                <a:spcPct val="100000"/>
              </a:lnSpc>
              <a:spcBef>
                <a:spcPts val="400"/>
              </a:spcBef>
              <a:spcAft>
                <a:spcPts val="0"/>
              </a:spcAft>
              <a:buSzPts val="2300"/>
              <a:buChar char="•"/>
              <a:defRPr sz="2300">
                <a:solidFill>
                  <a:schemeClr val="lt1"/>
                </a:solidFill>
              </a:defRPr>
            </a:lvl2pPr>
            <a:lvl3pPr marL="1371600" lvl="2" indent="-228600" algn="l">
              <a:lnSpc>
                <a:spcPct val="100000"/>
              </a:lnSpc>
              <a:spcBef>
                <a:spcPts val="400"/>
              </a:spcBef>
              <a:spcAft>
                <a:spcPts val="0"/>
              </a:spcAft>
              <a:buSzPts val="2300"/>
              <a:buNone/>
              <a:defRPr sz="2300">
                <a:solidFill>
                  <a:schemeClr val="lt1"/>
                </a:solidFill>
              </a:defRPr>
            </a:lvl3pPr>
            <a:lvl4pPr marL="1828800" lvl="3" indent="-374650" algn="l">
              <a:lnSpc>
                <a:spcPct val="100000"/>
              </a:lnSpc>
              <a:spcBef>
                <a:spcPts val="400"/>
              </a:spcBef>
              <a:spcAft>
                <a:spcPts val="0"/>
              </a:spcAft>
              <a:buSzPts val="2300"/>
              <a:buChar char="•"/>
              <a:defRPr sz="2300">
                <a:solidFill>
                  <a:schemeClr val="lt1"/>
                </a:solidFill>
              </a:defRPr>
            </a:lvl4pPr>
            <a:lvl5pPr marL="2286000" lvl="4" indent="-374650" algn="l">
              <a:lnSpc>
                <a:spcPct val="100000"/>
              </a:lnSpc>
              <a:spcBef>
                <a:spcPts val="400"/>
              </a:spcBef>
              <a:spcAft>
                <a:spcPts val="0"/>
              </a:spcAft>
              <a:buSzPts val="2300"/>
              <a:buChar char="•"/>
              <a:defRPr sz="2300">
                <a:solidFill>
                  <a:schemeClr val="lt1"/>
                </a:solidFill>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81" name="Google Shape;81;g2fabf707f05_1_1211"/>
          <p:cNvSpPr txBox="1">
            <a:spLocks noGrp="1"/>
          </p:cNvSpPr>
          <p:nvPr>
            <p:ph type="body" idx="6"/>
          </p:nvPr>
        </p:nvSpPr>
        <p:spPr>
          <a:xfrm>
            <a:off x="0" y="4504757"/>
            <a:ext cx="3600900" cy="1661100"/>
          </a:xfrm>
          <a:prstGeom prst="rect">
            <a:avLst/>
          </a:prstGeom>
          <a:solidFill>
            <a:schemeClr val="accent1"/>
          </a:solidFill>
          <a:ln>
            <a:noFill/>
          </a:ln>
        </p:spPr>
        <p:txBody>
          <a:bodyPr spcFirstLastPara="1" wrap="square" lIns="0" tIns="0" rIns="0" bIns="0" anchor="ctr" anchorCtr="0">
            <a:noAutofit/>
          </a:bodyPr>
          <a:lstStyle>
            <a:lvl1pPr marL="457200" lvl="0" indent="-330200" algn="ctr">
              <a:lnSpc>
                <a:spcPct val="100000"/>
              </a:lnSpc>
              <a:spcBef>
                <a:spcPts val="300"/>
              </a:spcBef>
              <a:spcAft>
                <a:spcPts val="0"/>
              </a:spcAft>
              <a:buSzPts val="1600"/>
              <a:buFont typeface="Libre Franklin"/>
              <a:buChar char="•"/>
              <a:defRPr sz="1600">
                <a:solidFill>
                  <a:schemeClr val="lt1"/>
                </a:solidFill>
              </a:defRPr>
            </a:lvl1pPr>
            <a:lvl2pPr marL="914400" lvl="1" indent="-349250" algn="l">
              <a:lnSpc>
                <a:spcPct val="100000"/>
              </a:lnSpc>
              <a:spcBef>
                <a:spcPts val="400"/>
              </a:spcBef>
              <a:spcAft>
                <a:spcPts val="0"/>
              </a:spcAft>
              <a:buSzPts val="1900"/>
              <a:buChar char="•"/>
              <a:defRPr/>
            </a:lvl2pPr>
            <a:lvl3pPr marL="1371600" lvl="2" indent="-228600" algn="l">
              <a:lnSpc>
                <a:spcPct val="100000"/>
              </a:lnSpc>
              <a:spcBef>
                <a:spcPts val="400"/>
              </a:spcBef>
              <a:spcAft>
                <a:spcPts val="0"/>
              </a:spcAft>
              <a:buSzPts val="1900"/>
              <a:buNone/>
              <a:defRPr/>
            </a:lvl3pPr>
            <a:lvl4pPr marL="1828800" lvl="3" indent="-349250" algn="l">
              <a:lnSpc>
                <a:spcPct val="100000"/>
              </a:lnSpc>
              <a:spcBef>
                <a:spcPts val="400"/>
              </a:spcBef>
              <a:spcAft>
                <a:spcPts val="0"/>
              </a:spcAft>
              <a:buSzPts val="1900"/>
              <a:buChar char="•"/>
              <a:defRPr/>
            </a:lvl4pPr>
            <a:lvl5pPr marL="2286000" lvl="4" indent="-349250" algn="l">
              <a:lnSpc>
                <a:spcPct val="100000"/>
              </a:lnSpc>
              <a:spcBef>
                <a:spcPts val="400"/>
              </a:spcBef>
              <a:spcAft>
                <a:spcPts val="0"/>
              </a:spcAft>
              <a:buSzPts val="1900"/>
              <a:buChar char="•"/>
              <a:defRPr/>
            </a:lvl5pPr>
            <a:lvl6pPr marL="2743200" lvl="5" indent="-349250" algn="l">
              <a:lnSpc>
                <a:spcPct val="100000"/>
              </a:lnSpc>
              <a:spcBef>
                <a:spcPts val="400"/>
              </a:spcBef>
              <a:spcAft>
                <a:spcPts val="0"/>
              </a:spcAft>
              <a:buSzPts val="1900"/>
              <a:buChar char="•"/>
              <a:defRPr/>
            </a:lvl6pPr>
            <a:lvl7pPr marL="3200400" lvl="6" indent="-349250" algn="l">
              <a:lnSpc>
                <a:spcPct val="100000"/>
              </a:lnSpc>
              <a:spcBef>
                <a:spcPts val="400"/>
              </a:spcBef>
              <a:spcAft>
                <a:spcPts val="0"/>
              </a:spcAft>
              <a:buSzPts val="1900"/>
              <a:buChar char="•"/>
              <a:defRPr/>
            </a:lvl7pPr>
            <a:lvl8pPr marL="3657600" lvl="7" indent="-349250" algn="l">
              <a:lnSpc>
                <a:spcPct val="100000"/>
              </a:lnSpc>
              <a:spcBef>
                <a:spcPts val="400"/>
              </a:spcBef>
              <a:spcAft>
                <a:spcPts val="0"/>
              </a:spcAft>
              <a:buSzPts val="1900"/>
              <a:buChar char="•"/>
              <a:defRPr/>
            </a:lvl8pPr>
            <a:lvl9pPr marL="4114800" lvl="8" indent="-349250" algn="l">
              <a:lnSpc>
                <a:spcPct val="100000"/>
              </a:lnSpc>
              <a:spcBef>
                <a:spcPts val="400"/>
              </a:spcBef>
              <a:spcAft>
                <a:spcPts val="0"/>
              </a:spcAft>
              <a:buSzPts val="1900"/>
              <a:buChar char="•"/>
              <a:defRPr/>
            </a:lvl9pPr>
          </a:lstStyle>
          <a:p>
            <a:endParaRPr/>
          </a:p>
        </p:txBody>
      </p:sp>
      <p:sp>
        <p:nvSpPr>
          <p:cNvPr id="82" name="Google Shape;82;g2fabf707f05_1_1211"/>
          <p:cNvSpPr txBox="1">
            <a:spLocks noGrp="1"/>
          </p:cNvSpPr>
          <p:nvPr>
            <p:ph type="title"/>
          </p:nvPr>
        </p:nvSpPr>
        <p:spPr>
          <a:xfrm>
            <a:off x="450851" y="365125"/>
            <a:ext cx="11269500" cy="691200"/>
          </a:xfrm>
          <a:prstGeom prst="rect">
            <a:avLst/>
          </a:prstGeom>
          <a:noFill/>
          <a:ln>
            <a:noFill/>
          </a:ln>
        </p:spPr>
        <p:txBody>
          <a:bodyPr spcFirstLastPara="1" wrap="square" lIns="0" tIns="60925" rIns="121900" bIns="60925" anchor="b" anchorCtr="0">
            <a:noAutofit/>
          </a:bodyPr>
          <a:lstStyle>
            <a:lvl1pPr lvl="0" algn="l">
              <a:lnSpc>
                <a:spcPct val="90000"/>
              </a:lnSpc>
              <a:spcBef>
                <a:spcPts val="0"/>
              </a:spcBef>
              <a:spcAft>
                <a:spcPts val="0"/>
              </a:spcAft>
              <a:buClr>
                <a:schemeClr val="dk1"/>
              </a:buClr>
              <a:buSzPts val="24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83" name="Google Shape;83;g2fabf707f05_1_1211"/>
          <p:cNvSpPr>
            <a:spLocks noGrp="1"/>
          </p:cNvSpPr>
          <p:nvPr>
            <p:ph type="pic" idx="7"/>
          </p:nvPr>
        </p:nvSpPr>
        <p:spPr>
          <a:xfrm>
            <a:off x="3600451" y="1172633"/>
            <a:ext cx="5010900" cy="4993200"/>
          </a:xfrm>
          <a:prstGeom prst="rect">
            <a:avLst/>
          </a:prstGeom>
          <a:noFill/>
          <a:ln>
            <a:noFill/>
          </a:ln>
        </p:spPr>
      </p:sp>
      <p:cxnSp>
        <p:nvCxnSpPr>
          <p:cNvPr id="84" name="Google Shape;84;g2fabf707f05_1_1211"/>
          <p:cNvCxnSpPr/>
          <p:nvPr/>
        </p:nvCxnSpPr>
        <p:spPr>
          <a:xfrm>
            <a:off x="8591551" y="2825612"/>
            <a:ext cx="3600300" cy="0"/>
          </a:xfrm>
          <a:prstGeom prst="straightConnector1">
            <a:avLst/>
          </a:prstGeom>
          <a:noFill/>
          <a:ln w="12700" cap="flat" cmpd="sng">
            <a:solidFill>
              <a:schemeClr val="lt1"/>
            </a:solidFill>
            <a:prstDash val="solid"/>
            <a:miter lim="800000"/>
            <a:headEnd type="none" w="sm" len="sm"/>
            <a:tailEnd type="none" w="sm" len="sm"/>
          </a:ln>
        </p:spPr>
      </p:cxnSp>
      <p:cxnSp>
        <p:nvCxnSpPr>
          <p:cNvPr id="85" name="Google Shape;85;g2fabf707f05_1_1211"/>
          <p:cNvCxnSpPr/>
          <p:nvPr/>
        </p:nvCxnSpPr>
        <p:spPr>
          <a:xfrm>
            <a:off x="8591551" y="4495916"/>
            <a:ext cx="3600300" cy="0"/>
          </a:xfrm>
          <a:prstGeom prst="straightConnector1">
            <a:avLst/>
          </a:prstGeom>
          <a:noFill/>
          <a:ln w="12700" cap="flat" cmpd="sng">
            <a:solidFill>
              <a:schemeClr val="lt1"/>
            </a:solidFill>
            <a:prstDash val="solid"/>
            <a:miter lim="800000"/>
            <a:headEnd type="none" w="sm" len="sm"/>
            <a:tailEnd type="none" w="sm" len="sm"/>
          </a:ln>
        </p:spPr>
      </p:cxnSp>
      <p:cxnSp>
        <p:nvCxnSpPr>
          <p:cNvPr id="86" name="Google Shape;86;g2fabf707f05_1_1211"/>
          <p:cNvCxnSpPr/>
          <p:nvPr/>
        </p:nvCxnSpPr>
        <p:spPr>
          <a:xfrm>
            <a:off x="-3809" y="2825612"/>
            <a:ext cx="3600300" cy="0"/>
          </a:xfrm>
          <a:prstGeom prst="straightConnector1">
            <a:avLst/>
          </a:prstGeom>
          <a:noFill/>
          <a:ln w="12700" cap="flat" cmpd="sng">
            <a:solidFill>
              <a:schemeClr val="lt1"/>
            </a:solidFill>
            <a:prstDash val="solid"/>
            <a:miter lim="800000"/>
            <a:headEnd type="none" w="sm" len="sm"/>
            <a:tailEnd type="none" w="sm" len="sm"/>
          </a:ln>
        </p:spPr>
      </p:cxnSp>
      <p:cxnSp>
        <p:nvCxnSpPr>
          <p:cNvPr id="87" name="Google Shape;87;g2fabf707f05_1_1211"/>
          <p:cNvCxnSpPr/>
          <p:nvPr/>
        </p:nvCxnSpPr>
        <p:spPr>
          <a:xfrm>
            <a:off x="-3809" y="4495916"/>
            <a:ext cx="3600300" cy="0"/>
          </a:xfrm>
          <a:prstGeom prst="straightConnector1">
            <a:avLst/>
          </a:prstGeom>
          <a:noFill/>
          <a:ln w="12700" cap="flat" cmpd="sng">
            <a:solidFill>
              <a:schemeClr val="lt1"/>
            </a:solidFill>
            <a:prstDash val="solid"/>
            <a:miter lim="800000"/>
            <a:headEnd type="none" w="sm" len="sm"/>
            <a:tailEnd type="none" w="sm" len="sm"/>
          </a:ln>
        </p:spPr>
      </p:cxnSp>
      <p:sp>
        <p:nvSpPr>
          <p:cNvPr id="88" name="Google Shape;88;g2fabf707f05_1_1211"/>
          <p:cNvSpPr txBox="1">
            <a:spLocks noGrp="1"/>
          </p:cNvSpPr>
          <p:nvPr>
            <p:ph type="sldNum" idx="12"/>
          </p:nvPr>
        </p:nvSpPr>
        <p:spPr>
          <a:xfrm>
            <a:off x="450849" y="6325459"/>
            <a:ext cx="587100" cy="365100"/>
          </a:xfrm>
          <a:prstGeom prst="rect">
            <a:avLst/>
          </a:prstGeom>
          <a:noFill/>
          <a:ln>
            <a:noFill/>
          </a:ln>
        </p:spPr>
        <p:txBody>
          <a:bodyPr spcFirstLastPara="1" wrap="square" lIns="121900" tIns="60925" rIns="121900" bIns="60925" anchor="t" anchorCtr="0">
            <a:noAutofit/>
          </a:bodyPr>
          <a:lstStyle>
            <a:lvl1pPr marL="0" marR="0" lvl="0"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89" name="Google Shape;89;g2fabf707f05_1_1211"/>
          <p:cNvSpPr txBox="1">
            <a:spLocks noGrp="1"/>
          </p:cNvSpPr>
          <p:nvPr>
            <p:ph type="dt" idx="10"/>
          </p:nvPr>
        </p:nvSpPr>
        <p:spPr>
          <a:xfrm>
            <a:off x="1190367" y="6325459"/>
            <a:ext cx="1206900" cy="365100"/>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1100"/>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90" name="Google Shape;90;g2fabf707f05_1_1211"/>
          <p:cNvSpPr txBox="1">
            <a:spLocks noGrp="1"/>
          </p:cNvSpPr>
          <p:nvPr>
            <p:ph type="ftr" idx="11"/>
          </p:nvPr>
        </p:nvSpPr>
        <p:spPr>
          <a:xfrm>
            <a:off x="6664411" y="6325459"/>
            <a:ext cx="3888300" cy="3651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19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image" Target="../media/image2.jpe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2fabf707f05_1_1112"/>
          <p:cNvSpPr txBox="1">
            <a:spLocks noGrp="1"/>
          </p:cNvSpPr>
          <p:nvPr>
            <p:ph type="title"/>
          </p:nvPr>
        </p:nvSpPr>
        <p:spPr>
          <a:xfrm>
            <a:off x="486833" y="304800"/>
            <a:ext cx="11235300" cy="7620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rgbClr val="000000"/>
              </a:buClr>
              <a:buSzPts val="19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4300" b="0" i="0" u="none" strike="noStrike" cap="none">
                <a:solidFill>
                  <a:srgbClr val="529A43"/>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4300" b="0" i="0" u="none" strike="noStrike" cap="none">
                <a:solidFill>
                  <a:srgbClr val="529A43"/>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4300" b="0" i="0" u="none" strike="noStrike" cap="none">
                <a:solidFill>
                  <a:srgbClr val="529A43"/>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4300" b="0" i="0" u="none" strike="noStrike" cap="none">
                <a:solidFill>
                  <a:srgbClr val="529A43"/>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4300" b="0" i="0" u="none" strike="noStrike" cap="none">
                <a:solidFill>
                  <a:schemeClr val="accent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4300" b="0" i="0" u="none" strike="noStrike" cap="none">
                <a:solidFill>
                  <a:schemeClr val="accent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4300" b="0" i="0" u="none" strike="noStrike" cap="none">
                <a:solidFill>
                  <a:schemeClr val="accent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4300" b="0" i="0" u="none" strike="noStrike" cap="none">
                <a:solidFill>
                  <a:schemeClr val="accent1"/>
                </a:solidFill>
                <a:latin typeface="Arial"/>
                <a:ea typeface="Arial"/>
                <a:cs typeface="Arial"/>
                <a:sym typeface="Arial"/>
              </a:defRPr>
            </a:lvl9pPr>
          </a:lstStyle>
          <a:p>
            <a:endParaRPr/>
          </a:p>
        </p:txBody>
      </p:sp>
      <p:sp>
        <p:nvSpPr>
          <p:cNvPr id="11" name="Google Shape;11;g2fabf707f05_1_1112"/>
          <p:cNvSpPr txBox="1">
            <a:spLocks noGrp="1"/>
          </p:cNvSpPr>
          <p:nvPr>
            <p:ph type="body" idx="1"/>
          </p:nvPr>
        </p:nvSpPr>
        <p:spPr>
          <a:xfrm>
            <a:off x="486833" y="1195917"/>
            <a:ext cx="11235300" cy="4352100"/>
          </a:xfrm>
          <a:prstGeom prst="rect">
            <a:avLst/>
          </a:prstGeom>
          <a:noFill/>
          <a:ln>
            <a:noFill/>
          </a:ln>
        </p:spPr>
        <p:txBody>
          <a:bodyPr spcFirstLastPara="1" wrap="square" lIns="0" tIns="96000" rIns="0" bIns="0" anchor="t" anchorCtr="0">
            <a:noAutofit/>
          </a:bodyPr>
          <a:lstStyle>
            <a:lvl1pPr marL="457200" marR="0" lvl="0" indent="-374650" algn="l" rtl="0">
              <a:lnSpc>
                <a:spcPct val="100000"/>
              </a:lnSpc>
              <a:spcBef>
                <a:spcPts val="400"/>
              </a:spcBef>
              <a:spcAft>
                <a:spcPts val="0"/>
              </a:spcAft>
              <a:buClr>
                <a:srgbClr val="529A43"/>
              </a:buClr>
              <a:buSzPts val="2300"/>
              <a:buFont typeface="Arial"/>
              <a:buChar char="•"/>
              <a:defRPr sz="2300" b="0" i="0" u="none" strike="noStrike" cap="none">
                <a:solidFill>
                  <a:schemeClr val="dk1"/>
                </a:solidFill>
                <a:latin typeface="Arial"/>
                <a:ea typeface="Arial"/>
                <a:cs typeface="Arial"/>
                <a:sym typeface="Arial"/>
              </a:defRPr>
            </a:lvl1pPr>
            <a:lvl2pPr marL="914400" marR="0" lvl="1" indent="-349250" algn="l" rtl="0">
              <a:lnSpc>
                <a:spcPct val="100000"/>
              </a:lnSpc>
              <a:spcBef>
                <a:spcPts val="400"/>
              </a:spcBef>
              <a:spcAft>
                <a:spcPts val="0"/>
              </a:spcAft>
              <a:buClr>
                <a:srgbClr val="529A43"/>
              </a:buClr>
              <a:buSzPts val="1900"/>
              <a:buFont typeface="Times"/>
              <a:buChar char="•"/>
              <a:defRPr sz="1900" b="0" i="0" u="none" strike="noStrike" cap="none">
                <a:solidFill>
                  <a:schemeClr val="dk1"/>
                </a:solidFill>
                <a:latin typeface="Arial"/>
                <a:ea typeface="Arial"/>
                <a:cs typeface="Arial"/>
                <a:sym typeface="Arial"/>
              </a:defRPr>
            </a:lvl2pPr>
            <a:lvl3pPr marL="1371600" marR="0" lvl="2" indent="-228600" algn="l" rtl="0">
              <a:lnSpc>
                <a:spcPct val="100000"/>
              </a:lnSpc>
              <a:spcBef>
                <a:spcPts val="500"/>
              </a:spcBef>
              <a:spcAft>
                <a:spcPts val="0"/>
              </a:spcAft>
              <a:buClr>
                <a:srgbClr val="529A43"/>
              </a:buClr>
              <a:buSzPts val="2700"/>
              <a:buFont typeface="Times"/>
              <a:buNone/>
              <a:defRPr sz="2700" b="0" i="0" u="none" strike="noStrike" cap="none">
                <a:solidFill>
                  <a:srgbClr val="000000"/>
                </a:solidFill>
                <a:latin typeface="Arial"/>
                <a:ea typeface="Arial"/>
                <a:cs typeface="Arial"/>
                <a:sym typeface="Arial"/>
              </a:defRPr>
            </a:lvl3pPr>
            <a:lvl4pPr marL="1828800" marR="0" lvl="3" indent="-400050" algn="l" rtl="0">
              <a:lnSpc>
                <a:spcPct val="100000"/>
              </a:lnSpc>
              <a:spcBef>
                <a:spcPts val="500"/>
              </a:spcBef>
              <a:spcAft>
                <a:spcPts val="0"/>
              </a:spcAft>
              <a:buClr>
                <a:srgbClr val="529A43"/>
              </a:buClr>
              <a:buSzPts val="2700"/>
              <a:buFont typeface="Times"/>
              <a:buChar char="•"/>
              <a:defRPr sz="2700" b="0" i="0" u="none" strike="noStrike" cap="none">
                <a:solidFill>
                  <a:srgbClr val="000000"/>
                </a:solidFill>
                <a:latin typeface="Arial"/>
                <a:ea typeface="Arial"/>
                <a:cs typeface="Arial"/>
                <a:sym typeface="Arial"/>
              </a:defRPr>
            </a:lvl4pPr>
            <a:lvl5pPr marL="2286000" marR="0" lvl="4" indent="-400050" algn="l" rtl="0">
              <a:lnSpc>
                <a:spcPct val="100000"/>
              </a:lnSpc>
              <a:spcBef>
                <a:spcPts val="500"/>
              </a:spcBef>
              <a:spcAft>
                <a:spcPts val="0"/>
              </a:spcAft>
              <a:buClr>
                <a:srgbClr val="529A43"/>
              </a:buClr>
              <a:buSzPts val="2700"/>
              <a:buFont typeface="Times"/>
              <a:buChar char="•"/>
              <a:defRPr sz="2700" b="0" i="0" u="none" strike="noStrike" cap="none">
                <a:solidFill>
                  <a:srgbClr val="000000"/>
                </a:solidFill>
                <a:latin typeface="Arial"/>
                <a:ea typeface="Arial"/>
                <a:cs typeface="Arial"/>
                <a:sym typeface="Arial"/>
              </a:defRPr>
            </a:lvl5pPr>
            <a:lvl6pPr marL="2743200" marR="0" lvl="5" indent="-400050" algn="l" rtl="0">
              <a:lnSpc>
                <a:spcPct val="100000"/>
              </a:lnSpc>
              <a:spcBef>
                <a:spcPts val="500"/>
              </a:spcBef>
              <a:spcAft>
                <a:spcPts val="0"/>
              </a:spcAft>
              <a:buClr>
                <a:schemeClr val="accent1"/>
              </a:buClr>
              <a:buSzPts val="2700"/>
              <a:buFont typeface="Times"/>
              <a:buChar char="•"/>
              <a:defRPr sz="2700" b="0" i="0" u="none" strike="noStrike" cap="none">
                <a:solidFill>
                  <a:schemeClr val="dk1"/>
                </a:solidFill>
                <a:latin typeface="Arial"/>
                <a:ea typeface="Arial"/>
                <a:cs typeface="Arial"/>
                <a:sym typeface="Arial"/>
              </a:defRPr>
            </a:lvl6pPr>
            <a:lvl7pPr marL="3200400" marR="0" lvl="6" indent="-400050" algn="l" rtl="0">
              <a:lnSpc>
                <a:spcPct val="100000"/>
              </a:lnSpc>
              <a:spcBef>
                <a:spcPts val="500"/>
              </a:spcBef>
              <a:spcAft>
                <a:spcPts val="0"/>
              </a:spcAft>
              <a:buClr>
                <a:schemeClr val="accent1"/>
              </a:buClr>
              <a:buSzPts val="2700"/>
              <a:buFont typeface="Times"/>
              <a:buChar char="•"/>
              <a:defRPr sz="2700" b="0" i="0" u="none" strike="noStrike" cap="none">
                <a:solidFill>
                  <a:schemeClr val="dk1"/>
                </a:solidFill>
                <a:latin typeface="Arial"/>
                <a:ea typeface="Arial"/>
                <a:cs typeface="Arial"/>
                <a:sym typeface="Arial"/>
              </a:defRPr>
            </a:lvl7pPr>
            <a:lvl8pPr marL="3657600" marR="0" lvl="7" indent="-400050" algn="l" rtl="0">
              <a:lnSpc>
                <a:spcPct val="100000"/>
              </a:lnSpc>
              <a:spcBef>
                <a:spcPts val="500"/>
              </a:spcBef>
              <a:spcAft>
                <a:spcPts val="0"/>
              </a:spcAft>
              <a:buClr>
                <a:schemeClr val="accent1"/>
              </a:buClr>
              <a:buSzPts val="2700"/>
              <a:buFont typeface="Times"/>
              <a:buChar char="•"/>
              <a:defRPr sz="2700" b="0" i="0" u="none" strike="noStrike" cap="none">
                <a:solidFill>
                  <a:schemeClr val="dk1"/>
                </a:solidFill>
                <a:latin typeface="Arial"/>
                <a:ea typeface="Arial"/>
                <a:cs typeface="Arial"/>
                <a:sym typeface="Arial"/>
              </a:defRPr>
            </a:lvl8pPr>
            <a:lvl9pPr marL="4114800" marR="0" lvl="8" indent="-400050" algn="l" rtl="0">
              <a:lnSpc>
                <a:spcPct val="100000"/>
              </a:lnSpc>
              <a:spcBef>
                <a:spcPts val="500"/>
              </a:spcBef>
              <a:spcAft>
                <a:spcPts val="0"/>
              </a:spcAft>
              <a:buClr>
                <a:schemeClr val="accent1"/>
              </a:buClr>
              <a:buSzPts val="2700"/>
              <a:buFont typeface="Times"/>
              <a:buChar char="•"/>
              <a:defRPr sz="2700" b="0" i="0" u="none" strike="noStrike" cap="none">
                <a:solidFill>
                  <a:schemeClr val="dk1"/>
                </a:solidFill>
                <a:latin typeface="Arial"/>
                <a:ea typeface="Arial"/>
                <a:cs typeface="Arial"/>
                <a:sym typeface="Arial"/>
              </a:defRPr>
            </a:lvl9pPr>
          </a:lstStyle>
          <a:p>
            <a:endParaRPr/>
          </a:p>
        </p:txBody>
      </p:sp>
      <p:pic>
        <p:nvPicPr>
          <p:cNvPr id="12" name="Google Shape;12;g2fabf707f05_1_1112"/>
          <p:cNvPicPr preferRelativeResize="0"/>
          <p:nvPr/>
        </p:nvPicPr>
        <p:blipFill rotWithShape="1">
          <a:blip r:embed="rId62">
            <a:alphaModFix/>
          </a:blip>
          <a:srcRect/>
          <a:stretch/>
        </p:blipFill>
        <p:spPr>
          <a:xfrm>
            <a:off x="10573305" y="6218636"/>
            <a:ext cx="1237569" cy="592018"/>
          </a:xfrm>
          <a:prstGeom prst="rect">
            <a:avLst/>
          </a:prstGeom>
          <a:noFill/>
          <a:ln>
            <a:noFill/>
          </a:ln>
        </p:spPr>
      </p:pic>
      <p:pic>
        <p:nvPicPr>
          <p:cNvPr id="13" name="Google Shape;13;g2fabf707f05_1_1112"/>
          <p:cNvPicPr preferRelativeResize="0"/>
          <p:nvPr/>
        </p:nvPicPr>
        <p:blipFill rotWithShape="1">
          <a:blip r:embed="rId63">
            <a:alphaModFix/>
          </a:blip>
          <a:srcRect l="99" r="98"/>
          <a:stretch/>
        </p:blipFill>
        <p:spPr>
          <a:xfrm>
            <a:off x="10573305" y="6218636"/>
            <a:ext cx="1237568" cy="592017"/>
          </a:xfrm>
          <a:prstGeom prst="rect">
            <a:avLst/>
          </a:prstGeom>
          <a:noFill/>
          <a:ln>
            <a:noFill/>
          </a:ln>
        </p:spPr>
      </p:pic>
      <p:sp>
        <p:nvSpPr>
          <p:cNvPr id="14" name="Google Shape;14;g2fabf707f05_1_1112"/>
          <p:cNvSpPr txBox="1">
            <a:spLocks noGrp="1"/>
          </p:cNvSpPr>
          <p:nvPr>
            <p:ph type="sldNum" idx="12"/>
          </p:nvPr>
        </p:nvSpPr>
        <p:spPr>
          <a:xfrm>
            <a:off x="393700" y="6388524"/>
            <a:ext cx="638100" cy="228300"/>
          </a:xfrm>
          <a:prstGeom prst="rect">
            <a:avLst/>
          </a:prstGeom>
          <a:noFill/>
          <a:ln>
            <a:noFill/>
          </a:ln>
        </p:spPr>
        <p:txBody>
          <a:bodyPr spcFirstLastPara="1" wrap="square" lIns="121900" tIns="60925" rIns="121900" bIns="6092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de-DE"/>
              <a:pPr marL="0" lvl="0" indent="0" algn="l" rtl="0">
                <a:spcBef>
                  <a:spcPts val="0"/>
                </a:spcBef>
                <a:spcAft>
                  <a:spcPts val="0"/>
                </a:spcAft>
                <a:buNone/>
              </a:pPr>
              <a:t>‹#›</a:t>
            </a:fld>
            <a:endParaRPr/>
          </a:p>
        </p:txBody>
      </p:sp>
      <p:sp>
        <p:nvSpPr>
          <p:cNvPr id="15" name="Google Shape;15;g2fabf707f05_1_1112"/>
          <p:cNvSpPr txBox="1">
            <a:spLocks noGrp="1"/>
          </p:cNvSpPr>
          <p:nvPr>
            <p:ph type="dt" idx="10"/>
          </p:nvPr>
        </p:nvSpPr>
        <p:spPr>
          <a:xfrm>
            <a:off x="1200151" y="6388524"/>
            <a:ext cx="2235300" cy="2283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Clr>
                <a:srgbClr val="000000"/>
              </a:buClr>
              <a:buSzPts val="1900"/>
              <a:buFont typeface="Arial"/>
              <a:buNone/>
              <a:defRPr sz="11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32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g2fabf707f05_1_556"/>
          <p:cNvSpPr txBox="1">
            <a:spLocks noGrp="1"/>
          </p:cNvSpPr>
          <p:nvPr>
            <p:ph type="body" idx="1"/>
          </p:nvPr>
        </p:nvSpPr>
        <p:spPr>
          <a:xfrm>
            <a:off x="1159819" y="1004361"/>
            <a:ext cx="7158300" cy="639300"/>
          </a:xfrm>
          <a:prstGeom prst="rect">
            <a:avLst/>
          </a:prstGeom>
          <a:noFill/>
          <a:ln>
            <a:noFill/>
          </a:ln>
        </p:spPr>
        <p:txBody>
          <a:bodyPr spcFirstLastPara="1" wrap="square" lIns="0" tIns="96000" rIns="0" bIns="0" anchor="t" anchorCtr="0">
            <a:noAutofit/>
          </a:bodyPr>
          <a:lstStyle/>
          <a:p>
            <a:pPr marL="0" lvl="0" indent="0" algn="l" rtl="0">
              <a:lnSpc>
                <a:spcPct val="100000"/>
              </a:lnSpc>
              <a:spcBef>
                <a:spcPts val="0"/>
              </a:spcBef>
              <a:spcAft>
                <a:spcPts val="0"/>
              </a:spcAft>
              <a:buSzPts val="4000"/>
              <a:buNone/>
            </a:pPr>
            <a:r>
              <a:rPr lang="el-GR" b="1" dirty="0"/>
              <a:t>Από το </a:t>
            </a:r>
            <a:r>
              <a:rPr lang="en-US" b="1" dirty="0"/>
              <a:t>DNA </a:t>
            </a:r>
            <a:r>
              <a:rPr lang="el-GR" b="1" dirty="0"/>
              <a:t>στη θεραπεία</a:t>
            </a:r>
            <a:endParaRPr b="1" dirty="0"/>
          </a:p>
          <a:p>
            <a:pPr marL="0" lvl="0" indent="0" algn="l" rtl="0">
              <a:lnSpc>
                <a:spcPct val="100000"/>
              </a:lnSpc>
              <a:spcBef>
                <a:spcPts val="0"/>
              </a:spcBef>
              <a:spcAft>
                <a:spcPts val="0"/>
              </a:spcAft>
              <a:buSzPts val="4000"/>
              <a:buNone/>
            </a:pPr>
            <a:endParaRPr sz="3200" dirty="0"/>
          </a:p>
        </p:txBody>
      </p:sp>
      <p:sp>
        <p:nvSpPr>
          <p:cNvPr id="477" name="Google Shape;477;g2fabf707f05_1_556"/>
          <p:cNvSpPr txBox="1">
            <a:spLocks noGrp="1"/>
          </p:cNvSpPr>
          <p:nvPr>
            <p:ph type="body" idx="2"/>
          </p:nvPr>
        </p:nvSpPr>
        <p:spPr>
          <a:xfrm>
            <a:off x="1159819" y="2554223"/>
            <a:ext cx="7158300" cy="4515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dk1"/>
              </a:buClr>
              <a:buSzPts val="1100"/>
              <a:buFont typeface="Arial"/>
              <a:buNone/>
            </a:pPr>
            <a:r>
              <a:rPr lang="el-GR" dirty="0"/>
              <a:t>Εισαγωγή</a:t>
            </a:r>
            <a:endParaRPr dirty="0"/>
          </a:p>
          <a:p>
            <a:pPr marL="0" lvl="0" indent="0" algn="l" rtl="0">
              <a:lnSpc>
                <a:spcPct val="100000"/>
              </a:lnSpc>
              <a:spcBef>
                <a:spcPts val="0"/>
              </a:spcBef>
              <a:spcAft>
                <a:spcPts val="0"/>
              </a:spcAft>
              <a:buClr>
                <a:schemeClr val="dk1"/>
              </a:buClr>
              <a:buSzPts val="1100"/>
              <a:buFont typeface="Arial"/>
              <a:buNone/>
            </a:pPr>
            <a:endParaRPr sz="2700" dirty="0"/>
          </a:p>
          <a:p>
            <a:pPr marL="0" lvl="0" indent="0" algn="l" rtl="0">
              <a:lnSpc>
                <a:spcPct val="100000"/>
              </a:lnSpc>
              <a:spcBef>
                <a:spcPts val="0"/>
              </a:spcBef>
              <a:spcAft>
                <a:spcPts val="0"/>
              </a:spcAft>
              <a:buSzPts val="2800"/>
              <a:buNone/>
            </a:pPr>
            <a:endParaRPr dirty="0"/>
          </a:p>
        </p:txBody>
      </p:sp>
      <p:sp>
        <p:nvSpPr>
          <p:cNvPr id="478" name="Google Shape;478;g2fabf707f05_1_556"/>
          <p:cNvSpPr txBox="1">
            <a:spLocks noGrp="1"/>
          </p:cNvSpPr>
          <p:nvPr>
            <p:ph type="body" idx="3"/>
          </p:nvPr>
        </p:nvSpPr>
        <p:spPr>
          <a:xfrm>
            <a:off x="1159819" y="4784360"/>
            <a:ext cx="7158300" cy="1677600"/>
          </a:xfrm>
          <a:prstGeom prst="rect">
            <a:avLst/>
          </a:prstGeom>
          <a:noFill/>
          <a:ln>
            <a:noFill/>
          </a:ln>
        </p:spPr>
        <p:txBody>
          <a:bodyPr spcFirstLastPara="1" wrap="square" lIns="0" tIns="96000" rIns="0" bIns="0" anchor="t" anchorCtr="0">
            <a:noAutofit/>
          </a:bodyPr>
          <a:lstStyle/>
          <a:p>
            <a:pPr marL="0" lvl="0" indent="0" algn="l" rtl="0">
              <a:lnSpc>
                <a:spcPct val="100000"/>
              </a:lnSpc>
              <a:spcBef>
                <a:spcPts val="400"/>
              </a:spcBef>
              <a:spcAft>
                <a:spcPts val="0"/>
              </a:spcAft>
              <a:buSzPts val="2100"/>
              <a:buNone/>
            </a:pPr>
            <a:endParaRPr sz="2000"/>
          </a:p>
          <a:p>
            <a:pPr marL="0" lvl="0" indent="0" algn="l" rtl="0">
              <a:lnSpc>
                <a:spcPct val="100000"/>
              </a:lnSpc>
              <a:spcBef>
                <a:spcPts val="400"/>
              </a:spcBef>
              <a:spcAft>
                <a:spcPts val="0"/>
              </a:spcAft>
              <a:buSzPts val="2100"/>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46"/>
        <p:cNvGrpSpPr/>
        <p:nvPr/>
      </p:nvGrpSpPr>
      <p:grpSpPr>
        <a:xfrm>
          <a:off x="0" y="0"/>
          <a:ext cx="0" cy="0"/>
          <a:chOff x="0" y="0"/>
          <a:chExt cx="0" cy="0"/>
        </a:xfrm>
      </p:grpSpPr>
      <p:sp>
        <p:nvSpPr>
          <p:cNvPr id="547" name="Google Shape;547;g30082f8412b_0_53"/>
          <p:cNvSpPr txBox="1"/>
          <p:nvPr/>
        </p:nvSpPr>
        <p:spPr>
          <a:xfrm>
            <a:off x="393700" y="1159933"/>
            <a:ext cx="11678964" cy="2938456"/>
          </a:xfrm>
          <a:prstGeom prst="rect">
            <a:avLst/>
          </a:prstGeom>
          <a:noFill/>
          <a:ln>
            <a:noFill/>
          </a:ln>
        </p:spPr>
        <p:txBody>
          <a:bodyPr spcFirstLastPara="1" wrap="square" lIns="121900" tIns="121900" rIns="121900" bIns="121900" anchor="t" anchorCtr="0">
            <a:spAutoFit/>
          </a:bodyPr>
          <a:lstStyle/>
          <a:p>
            <a:pPr lvl="0">
              <a:buSzPts val="1900"/>
            </a:pPr>
            <a:r>
              <a:rPr lang="el-GR" sz="1900" b="1" dirty="0">
                <a:solidFill>
                  <a:schemeClr val="accent1"/>
                </a:solidFill>
              </a:rPr>
              <a:t>Προσδιορισμός μεταλλάξεων σε ασθενείς με </a:t>
            </a:r>
            <a:r>
              <a:rPr lang="en-US" sz="1900" b="1" dirty="0">
                <a:solidFill>
                  <a:schemeClr val="accent1"/>
                </a:solidFill>
              </a:rPr>
              <a:t>CF </a:t>
            </a:r>
            <a:r>
              <a:rPr lang="el-GR" sz="1900" b="1" dirty="0">
                <a:solidFill>
                  <a:schemeClr val="accent1"/>
                </a:solidFill>
              </a:rPr>
              <a:t>(30 λεπτά)</a:t>
            </a:r>
            <a:endParaRPr sz="1900" b="0" i="0" u="none" strike="noStrike" cap="none" dirty="0">
              <a:solidFill>
                <a:schemeClr val="accent3"/>
              </a:solidFill>
              <a:latin typeface="Arial"/>
              <a:ea typeface="Arial"/>
              <a:cs typeface="Arial"/>
              <a:sym typeface="Arial"/>
            </a:endParaRPr>
          </a:p>
          <a:p>
            <a:pPr lvl="0">
              <a:buSzPts val="1900"/>
            </a:pPr>
            <a:r>
              <a:rPr lang="el-GR" sz="1900" dirty="0">
                <a:solidFill>
                  <a:schemeClr val="dk1"/>
                </a:solidFill>
              </a:rPr>
              <a:t>Η δεύτερη δραστηριότητα βασίζεται στις δεξιότητες που αναπτύχθηκαν στην πρώτη, βάζοντας τους μαθητές στο ρόλο των γενετικών συμβούλων. Οι μαθητές χρησιμοποιούν τα εργαλεία  BLAST και ClinVar για τον εντοπισμό συγκεκριμένων  νουκλεοτιδικών μεταλλάξεων  σε ασθενείς. Η γενετική ανάλυση με τη χρήση του BLAST επιβεβαιώνει την παρουσία νουκλεοτιδικών παραλλαγών/μεταλλάξεων, ενώ η χρήση του εργαλείου ClinVar επιβεβαιώνει την παθογένεια των μεταλλάξεων &amp; ενισχύει την κατανόηση των επιδράσεων των μεταλλάξεων σε πρωτεϊνικό επίπεδο.</a:t>
            </a:r>
            <a:endParaRPr sz="1900" b="0" i="0" u="none" strike="noStrike" cap="none" dirty="0">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500"/>
              <a:buFont typeface="Arial"/>
              <a:buNone/>
            </a:pPr>
            <a:endParaRPr sz="1500" b="0" i="0" u="none" strike="noStrike" cap="none" dirty="0">
              <a:solidFill>
                <a:schemeClr val="dk1"/>
              </a:solidFill>
              <a:latin typeface="Arial"/>
              <a:ea typeface="Arial"/>
              <a:cs typeface="Arial"/>
              <a:sym typeface="Arial"/>
            </a:endParaRPr>
          </a:p>
          <a:p>
            <a:pPr marL="0" marR="0" lvl="0" indent="0" algn="just" rtl="0">
              <a:lnSpc>
                <a:spcPct val="115000"/>
              </a:lnSpc>
              <a:spcBef>
                <a:spcPts val="0"/>
              </a:spcBef>
              <a:spcAft>
                <a:spcPts val="0"/>
              </a:spcAft>
              <a:buClr>
                <a:srgbClr val="000000"/>
              </a:buClr>
              <a:buSzPts val="1900"/>
              <a:buFont typeface="Arial"/>
              <a:buNone/>
            </a:pPr>
            <a:endParaRPr sz="1900" b="0" i="0" u="none" strike="noStrike" cap="none" dirty="0">
              <a:solidFill>
                <a:srgbClr val="FF9900"/>
              </a:solidFill>
              <a:latin typeface="Arial"/>
              <a:ea typeface="Arial"/>
              <a:cs typeface="Arial"/>
              <a:sym typeface="Arial"/>
            </a:endParaRPr>
          </a:p>
        </p:txBody>
      </p:sp>
      <p:pic>
        <p:nvPicPr>
          <p:cNvPr id="548" name="Google Shape;548;g30082f8412b_0_53"/>
          <p:cNvPicPr preferRelativeResize="0"/>
          <p:nvPr/>
        </p:nvPicPr>
        <p:blipFill rotWithShape="1">
          <a:blip r:embed="rId3">
            <a:alphaModFix/>
          </a:blip>
          <a:srcRect/>
          <a:stretch/>
        </p:blipFill>
        <p:spPr>
          <a:xfrm>
            <a:off x="79526" y="3634567"/>
            <a:ext cx="3526067" cy="2508233"/>
          </a:xfrm>
          <a:prstGeom prst="rect">
            <a:avLst/>
          </a:prstGeom>
          <a:noFill/>
          <a:ln>
            <a:noFill/>
          </a:ln>
        </p:spPr>
      </p:pic>
      <p:pic>
        <p:nvPicPr>
          <p:cNvPr id="549" name="Google Shape;549;g30082f8412b_0_53"/>
          <p:cNvPicPr preferRelativeResize="0"/>
          <p:nvPr/>
        </p:nvPicPr>
        <p:blipFill rotWithShape="1">
          <a:blip r:embed="rId4">
            <a:alphaModFix/>
          </a:blip>
          <a:srcRect/>
          <a:stretch/>
        </p:blipFill>
        <p:spPr>
          <a:xfrm>
            <a:off x="3667039" y="3634584"/>
            <a:ext cx="4459061" cy="2508232"/>
          </a:xfrm>
          <a:prstGeom prst="rect">
            <a:avLst/>
          </a:prstGeom>
          <a:noFill/>
          <a:ln>
            <a:noFill/>
          </a:ln>
        </p:spPr>
      </p:pic>
      <p:sp>
        <p:nvSpPr>
          <p:cNvPr id="550" name="Google Shape;550;g30082f8412b_0_53"/>
          <p:cNvSpPr txBox="1">
            <a:spLocks noGrp="1"/>
          </p:cNvSpPr>
          <p:nvPr>
            <p:ph type="title"/>
          </p:nvPr>
        </p:nvSpPr>
        <p:spPr>
          <a:xfrm>
            <a:off x="478367" y="263533"/>
            <a:ext cx="11235300" cy="6912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1900"/>
              <a:buNone/>
            </a:pPr>
            <a:r>
              <a:rPr lang="el-GR" dirty="0"/>
              <a:t>Δραστηριότητα </a:t>
            </a:r>
            <a:r>
              <a:rPr lang="de-DE" dirty="0"/>
              <a:t> 2</a:t>
            </a:r>
            <a:r>
              <a:rPr lang="el-GR" dirty="0"/>
              <a:t>η</a:t>
            </a:r>
            <a:endParaRPr dirty="0"/>
          </a:p>
        </p:txBody>
      </p:sp>
      <p:pic>
        <p:nvPicPr>
          <p:cNvPr id="551" name="Google Shape;551;g30082f8412b_0_53"/>
          <p:cNvPicPr preferRelativeResize="0"/>
          <p:nvPr/>
        </p:nvPicPr>
        <p:blipFill rotWithShape="1">
          <a:blip r:embed="rId5">
            <a:alphaModFix/>
          </a:blip>
          <a:srcRect r="12944"/>
          <a:stretch/>
        </p:blipFill>
        <p:spPr>
          <a:xfrm>
            <a:off x="7426550" y="3634563"/>
            <a:ext cx="4722350" cy="250825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g30082f8412b_0_61"/>
          <p:cNvSpPr txBox="1"/>
          <p:nvPr/>
        </p:nvSpPr>
        <p:spPr>
          <a:xfrm>
            <a:off x="393700" y="1159933"/>
            <a:ext cx="11647500" cy="2353681"/>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l-GR" sz="1900" b="1" i="0" u="none" strike="noStrike" cap="none" dirty="0">
                <a:solidFill>
                  <a:schemeClr val="accent1"/>
                </a:solidFill>
                <a:latin typeface="Arial"/>
                <a:ea typeface="Arial"/>
                <a:cs typeface="Arial"/>
                <a:sym typeface="Arial"/>
              </a:rPr>
              <a:t>Επιπτώσεις των μεταλλάξεων στις κυτταρικές διεργασίες </a:t>
            </a:r>
            <a:r>
              <a:rPr lang="de-DE" sz="1900" b="1" i="0" u="none" strike="noStrike" cap="none" dirty="0">
                <a:solidFill>
                  <a:schemeClr val="accent1"/>
                </a:solidFill>
                <a:latin typeface="Arial"/>
                <a:ea typeface="Arial"/>
                <a:cs typeface="Arial"/>
                <a:sym typeface="Arial"/>
              </a:rPr>
              <a:t>(30 </a:t>
            </a:r>
            <a:r>
              <a:rPr lang="el-GR" sz="1900" b="1" i="0" u="none" strike="noStrike" cap="none" dirty="0">
                <a:solidFill>
                  <a:schemeClr val="accent1"/>
                </a:solidFill>
                <a:latin typeface="Arial"/>
                <a:ea typeface="Arial"/>
                <a:cs typeface="Arial"/>
                <a:sym typeface="Arial"/>
              </a:rPr>
              <a:t>λεπτά</a:t>
            </a:r>
            <a:r>
              <a:rPr lang="de-DE" sz="1900" b="1" i="0" u="none" strike="noStrike" cap="none" dirty="0">
                <a:solidFill>
                  <a:schemeClr val="accent1"/>
                </a:solidFill>
                <a:latin typeface="Arial"/>
                <a:ea typeface="Arial"/>
                <a:cs typeface="Arial"/>
                <a:sym typeface="Arial"/>
              </a:rPr>
              <a:t>)</a:t>
            </a:r>
            <a:endParaRPr sz="1900" b="1" i="0" u="none" strike="noStrike" cap="none" dirty="0">
              <a:solidFill>
                <a:schemeClr val="accent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900"/>
              <a:buFont typeface="Arial"/>
              <a:buNone/>
            </a:pPr>
            <a:endParaRPr sz="1900" b="0" i="0" u="none" strike="noStrike" cap="none" dirty="0">
              <a:solidFill>
                <a:schemeClr val="accent3"/>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500"/>
              <a:buFont typeface="Arial"/>
              <a:buNone/>
            </a:pPr>
            <a:endParaRPr sz="19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dirty="0">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500"/>
              <a:buFont typeface="Arial"/>
              <a:buNone/>
            </a:pPr>
            <a:endParaRPr sz="1900" b="0" i="0" u="none" strike="noStrike" cap="none" dirty="0">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500"/>
              <a:buFont typeface="Arial"/>
              <a:buNone/>
            </a:pPr>
            <a:endParaRPr sz="1500" b="0" i="0" u="none" strike="noStrike" cap="none" dirty="0">
              <a:solidFill>
                <a:schemeClr val="dk1"/>
              </a:solidFill>
              <a:latin typeface="Arial"/>
              <a:ea typeface="Arial"/>
              <a:cs typeface="Arial"/>
              <a:sym typeface="Arial"/>
            </a:endParaRPr>
          </a:p>
          <a:p>
            <a:pPr marL="0" marR="0" lvl="0" indent="0" algn="just" rtl="0">
              <a:lnSpc>
                <a:spcPct val="115000"/>
              </a:lnSpc>
              <a:spcBef>
                <a:spcPts val="0"/>
              </a:spcBef>
              <a:spcAft>
                <a:spcPts val="0"/>
              </a:spcAft>
              <a:buClr>
                <a:srgbClr val="000000"/>
              </a:buClr>
              <a:buSzPts val="1900"/>
              <a:buFont typeface="Arial"/>
              <a:buNone/>
            </a:pPr>
            <a:endParaRPr sz="1900" b="0" i="0" u="none" strike="noStrike" cap="none" dirty="0">
              <a:solidFill>
                <a:srgbClr val="FF9900"/>
              </a:solidFill>
              <a:latin typeface="Arial"/>
              <a:ea typeface="Arial"/>
              <a:cs typeface="Arial"/>
              <a:sym typeface="Arial"/>
            </a:endParaRPr>
          </a:p>
        </p:txBody>
      </p:sp>
      <p:pic>
        <p:nvPicPr>
          <p:cNvPr id="557" name="Google Shape;557;g30082f8412b_0_61"/>
          <p:cNvPicPr preferRelativeResize="0"/>
          <p:nvPr/>
        </p:nvPicPr>
        <p:blipFill rotWithShape="1">
          <a:blip r:embed="rId3">
            <a:alphaModFix/>
          </a:blip>
          <a:srcRect t="16915"/>
          <a:stretch/>
        </p:blipFill>
        <p:spPr>
          <a:xfrm>
            <a:off x="6270600" y="1958858"/>
            <a:ext cx="5770800" cy="4047441"/>
          </a:xfrm>
          <a:prstGeom prst="rect">
            <a:avLst/>
          </a:prstGeom>
          <a:noFill/>
          <a:ln>
            <a:noFill/>
          </a:ln>
        </p:spPr>
      </p:pic>
      <p:sp>
        <p:nvSpPr>
          <p:cNvPr id="558" name="Google Shape;558;g30082f8412b_0_61"/>
          <p:cNvSpPr txBox="1"/>
          <p:nvPr/>
        </p:nvSpPr>
        <p:spPr>
          <a:xfrm>
            <a:off x="237500" y="1917400"/>
            <a:ext cx="5874300" cy="4047600"/>
          </a:xfrm>
          <a:prstGeom prst="rect">
            <a:avLst/>
          </a:prstGeom>
          <a:noFill/>
          <a:ln>
            <a:noFill/>
          </a:ln>
        </p:spPr>
        <p:txBody>
          <a:bodyPr spcFirstLastPara="1" wrap="square" lIns="121900" tIns="121900" rIns="121900" bIns="121900" anchor="t" anchorCtr="0">
            <a:noAutofit/>
          </a:bodyPr>
          <a:lstStyle/>
          <a:p>
            <a:pPr lvl="0">
              <a:buClr>
                <a:schemeClr val="dk1"/>
              </a:buClr>
              <a:buSzPts val="1500"/>
            </a:pPr>
            <a:r>
              <a:rPr lang="el-GR" sz="1900" dirty="0">
                <a:solidFill>
                  <a:schemeClr val="dk1"/>
                </a:solidFill>
              </a:rPr>
              <a:t>Η τρίτη δραστηριότητα επεκτείνει τις γνώσεις των μαθητών εστιάζοντας στους διάφορους τύπους μεταλλάξεων του CFTR και την επίδρασή τους στην παραγωγή πρωτεϊνών. Συσχετίζοντας τις μεταλλάξεις με τις βλάβες στις κυτταρικές διεργασίες, οι μαθητές εμβαθύνουν στην κατανόηση του τρόπου με τον οποίο οι διαφορετικές αλλαγές σε επίπεδο DNA οδηγούν σε  διακριτές αλλαγές/ δυσλειτουργίες σε κυτταρικό επίπεδο.</a:t>
            </a:r>
            <a:endParaRPr sz="2200" b="0" i="0" u="none" strike="noStrike" cap="none" dirty="0">
              <a:solidFill>
                <a:schemeClr val="dk1"/>
              </a:solidFill>
              <a:latin typeface="Arial"/>
              <a:ea typeface="Arial"/>
              <a:cs typeface="Arial"/>
              <a:sym typeface="Arial"/>
            </a:endParaRPr>
          </a:p>
        </p:txBody>
      </p:sp>
      <p:sp>
        <p:nvSpPr>
          <p:cNvPr id="559" name="Google Shape;559;g30082f8412b_0_61"/>
          <p:cNvSpPr txBox="1">
            <a:spLocks noGrp="1"/>
          </p:cNvSpPr>
          <p:nvPr>
            <p:ph type="title"/>
          </p:nvPr>
        </p:nvSpPr>
        <p:spPr>
          <a:xfrm>
            <a:off x="478367" y="263533"/>
            <a:ext cx="11235300" cy="6912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1900"/>
              <a:buNone/>
            </a:pPr>
            <a:r>
              <a:rPr lang="el-GR" dirty="0"/>
              <a:t>Δραστηριότητα 3η</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g30082f8412b_0_68"/>
          <p:cNvSpPr txBox="1"/>
          <p:nvPr/>
        </p:nvSpPr>
        <p:spPr>
          <a:xfrm>
            <a:off x="393700" y="1159933"/>
            <a:ext cx="11512500" cy="1768905"/>
          </a:xfrm>
          <a:prstGeom prst="rect">
            <a:avLst/>
          </a:prstGeom>
          <a:noFill/>
          <a:ln>
            <a:noFill/>
          </a:ln>
        </p:spPr>
        <p:txBody>
          <a:bodyPr spcFirstLastPara="1" wrap="square" lIns="121900" tIns="121900" rIns="121900" bIns="121900" anchor="t" anchorCtr="0">
            <a:spAutoFit/>
          </a:bodyPr>
          <a:lstStyle/>
          <a:p>
            <a:pPr lvl="0">
              <a:buSzPts val="1900"/>
            </a:pPr>
            <a:r>
              <a:rPr lang="el-GR" sz="1900" b="1" dirty="0">
                <a:solidFill>
                  <a:schemeClr val="accent1"/>
                </a:solidFill>
              </a:rPr>
              <a:t>Εύρεση πιθανών θεραπευτικών επιλογών για την </a:t>
            </a:r>
            <a:r>
              <a:rPr lang="en-US" sz="1900" b="1" dirty="0">
                <a:solidFill>
                  <a:schemeClr val="accent1"/>
                </a:solidFill>
              </a:rPr>
              <a:t>CF</a:t>
            </a:r>
            <a:r>
              <a:rPr lang="el-GR" sz="1900" b="1" dirty="0">
                <a:solidFill>
                  <a:schemeClr val="accent1"/>
                </a:solidFill>
              </a:rPr>
              <a:t> (15 λεπτά)</a:t>
            </a:r>
            <a:endParaRPr sz="1900" b="0" i="0" u="none" strike="noStrike" cap="none" dirty="0">
              <a:solidFill>
                <a:schemeClr val="accent3"/>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dirty="0">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500"/>
              <a:buFont typeface="Arial"/>
              <a:buNone/>
            </a:pPr>
            <a:endParaRPr sz="1900" b="0" i="0" u="none" strike="noStrike" cap="none" dirty="0">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500"/>
              <a:buFont typeface="Arial"/>
              <a:buNone/>
            </a:pPr>
            <a:endParaRPr sz="1500" b="0" i="0" u="none" strike="noStrike" cap="none" dirty="0">
              <a:solidFill>
                <a:schemeClr val="dk1"/>
              </a:solidFill>
              <a:latin typeface="Arial"/>
              <a:ea typeface="Arial"/>
              <a:cs typeface="Arial"/>
              <a:sym typeface="Arial"/>
            </a:endParaRPr>
          </a:p>
          <a:p>
            <a:pPr marL="0" marR="0" lvl="0" indent="0" algn="just" rtl="0">
              <a:lnSpc>
                <a:spcPct val="115000"/>
              </a:lnSpc>
              <a:spcBef>
                <a:spcPts val="0"/>
              </a:spcBef>
              <a:spcAft>
                <a:spcPts val="0"/>
              </a:spcAft>
              <a:buClr>
                <a:srgbClr val="000000"/>
              </a:buClr>
              <a:buSzPts val="1900"/>
              <a:buFont typeface="Arial"/>
              <a:buNone/>
            </a:pPr>
            <a:endParaRPr sz="1900" b="0" i="0" u="none" strike="noStrike" cap="none" dirty="0">
              <a:solidFill>
                <a:srgbClr val="FF9900"/>
              </a:solidFill>
              <a:latin typeface="Arial"/>
              <a:ea typeface="Arial"/>
              <a:cs typeface="Arial"/>
              <a:sym typeface="Arial"/>
            </a:endParaRPr>
          </a:p>
        </p:txBody>
      </p:sp>
      <p:pic>
        <p:nvPicPr>
          <p:cNvPr id="565" name="Google Shape;565;g30082f8412b_0_68"/>
          <p:cNvPicPr preferRelativeResize="0"/>
          <p:nvPr/>
        </p:nvPicPr>
        <p:blipFill rotWithShape="1">
          <a:blip r:embed="rId3">
            <a:alphaModFix/>
          </a:blip>
          <a:srcRect/>
          <a:stretch/>
        </p:blipFill>
        <p:spPr>
          <a:xfrm>
            <a:off x="4971233" y="2277265"/>
            <a:ext cx="6816966" cy="3264167"/>
          </a:xfrm>
          <a:prstGeom prst="rect">
            <a:avLst/>
          </a:prstGeom>
          <a:noFill/>
          <a:ln>
            <a:noFill/>
          </a:ln>
        </p:spPr>
      </p:pic>
      <p:sp>
        <p:nvSpPr>
          <p:cNvPr id="566" name="Google Shape;566;g30082f8412b_0_68"/>
          <p:cNvSpPr txBox="1"/>
          <p:nvPr/>
        </p:nvSpPr>
        <p:spPr>
          <a:xfrm>
            <a:off x="460400" y="2100966"/>
            <a:ext cx="4209300" cy="4208354"/>
          </a:xfrm>
          <a:prstGeom prst="rect">
            <a:avLst/>
          </a:prstGeom>
          <a:noFill/>
          <a:ln>
            <a:noFill/>
          </a:ln>
        </p:spPr>
        <p:txBody>
          <a:bodyPr spcFirstLastPara="1" wrap="square" lIns="121900" tIns="121900" rIns="121900" bIns="121900" anchor="t" anchorCtr="0">
            <a:noAutofit/>
          </a:bodyPr>
          <a:lstStyle/>
          <a:p>
            <a:pPr lvl="0">
              <a:buSzPts val="1900"/>
            </a:pPr>
            <a:r>
              <a:rPr lang="el-GR" sz="1900" dirty="0">
                <a:solidFill>
                  <a:schemeClr val="dk1"/>
                </a:solidFill>
              </a:rPr>
              <a:t>Η 4</a:t>
            </a:r>
            <a:r>
              <a:rPr lang="el-GR" sz="1900" baseline="30000" dirty="0">
                <a:solidFill>
                  <a:schemeClr val="dk1"/>
                </a:solidFill>
              </a:rPr>
              <a:t>η</a:t>
            </a:r>
            <a:r>
              <a:rPr lang="el-GR" sz="1900" dirty="0">
                <a:solidFill>
                  <a:schemeClr val="dk1"/>
                </a:solidFill>
              </a:rPr>
              <a:t> δραστηριότητα εδραιώνει τη μάθηση των μαθητών ζητώντας τους να εφαρμόσουν την κατανόηση των επιπτώσεων των μεταλλάξεων στην πρωτεΐνη CFTR για να προτείνουν τις βέλτιστες ιατρικές θεραπείες για μεμονωμένους ασθενείς. Η δραστηριότητα αυτή ενισχύει τις πρακτικές επιπτώσεις της ανάλυσης μεταλλάξεων στην εξατομικευμένη ιατρική και ενεργοποιεί συνδυαστικά τις δεξιότητες και τις γνώσεις που αποκτήθηκαν στις προηγούμενες δραστηριότητες.</a:t>
            </a:r>
            <a:endParaRPr sz="1900" b="0" i="0" u="none" strike="noStrike" cap="none" dirty="0">
              <a:solidFill>
                <a:schemeClr val="dk1"/>
              </a:solidFill>
              <a:latin typeface="Arial"/>
              <a:ea typeface="Arial"/>
              <a:cs typeface="Arial"/>
              <a:sym typeface="Arial"/>
            </a:endParaRPr>
          </a:p>
        </p:txBody>
      </p:sp>
      <p:sp>
        <p:nvSpPr>
          <p:cNvPr id="567" name="Google Shape;567;g30082f8412b_0_68"/>
          <p:cNvSpPr txBox="1">
            <a:spLocks noGrp="1"/>
          </p:cNvSpPr>
          <p:nvPr>
            <p:ph type="title"/>
          </p:nvPr>
        </p:nvSpPr>
        <p:spPr>
          <a:xfrm>
            <a:off x="478367" y="263533"/>
            <a:ext cx="11235300" cy="6912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1900"/>
              <a:buNone/>
            </a:pPr>
            <a:r>
              <a:rPr lang="el-GR" dirty="0"/>
              <a:t>Δραστηριότητα </a:t>
            </a:r>
            <a:r>
              <a:rPr lang="de-DE" dirty="0"/>
              <a:t> 4</a:t>
            </a:r>
            <a:r>
              <a:rPr lang="el-GR" dirty="0"/>
              <a:t>η</a:t>
            </a:r>
            <a:endParaRPr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30082f8412b_0_0"/>
          <p:cNvSpPr txBox="1">
            <a:spLocks noGrp="1"/>
          </p:cNvSpPr>
          <p:nvPr>
            <p:ph type="title"/>
          </p:nvPr>
        </p:nvSpPr>
        <p:spPr>
          <a:xfrm>
            <a:off x="478367" y="263533"/>
            <a:ext cx="11235300" cy="691200"/>
          </a:xfrm>
          <a:prstGeom prst="rect">
            <a:avLst/>
          </a:prstGeom>
          <a:noFill/>
          <a:ln>
            <a:noFill/>
          </a:ln>
        </p:spPr>
        <p:txBody>
          <a:bodyPr spcFirstLastPara="1" wrap="square" lIns="0" tIns="0" rIns="0" bIns="0" anchor="ctr" anchorCtr="0">
            <a:noAutofit/>
          </a:bodyPr>
          <a:lstStyle/>
          <a:p>
            <a:pPr lvl="0"/>
            <a:r>
              <a:rPr lang="de-DE"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 </a:t>
            </a:r>
            <a:r>
              <a:rPr lang="el-G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Από </a:t>
            </a:r>
            <a:r>
              <a:rPr lang="el-G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το DNA στη θεραπεία - </a:t>
            </a:r>
            <a:r>
              <a:rPr lang="el-G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επισκόπηση</a:t>
            </a:r>
            <a:endParaRPr dirty="0"/>
          </a:p>
        </p:txBody>
      </p:sp>
      <p:graphicFrame>
        <p:nvGraphicFramePr>
          <p:cNvPr id="484" name="Google Shape;484;g30082f8412b_0_0"/>
          <p:cNvGraphicFramePr/>
          <p:nvPr/>
        </p:nvGraphicFramePr>
        <p:xfrm>
          <a:off x="3359696" y="1268760"/>
          <a:ext cx="8367000" cy="4978984"/>
        </p:xfrm>
        <a:graphic>
          <a:graphicData uri="http://schemas.openxmlformats.org/drawingml/2006/table">
            <a:tbl>
              <a:tblPr>
                <a:noFill/>
                <a:tableStyleId>{D479EA2F-FE2B-478C-9424-017D9F4154ED}</a:tableStyleId>
              </a:tblPr>
              <a:tblGrid>
                <a:gridCol w="2413275">
                  <a:extLst>
                    <a:ext uri="{9D8B030D-6E8A-4147-A177-3AD203B41FA5}">
                      <a16:colId xmlns:a16="http://schemas.microsoft.com/office/drawing/2014/main" val="20000"/>
                    </a:ext>
                  </a:extLst>
                </a:gridCol>
                <a:gridCol w="5953725">
                  <a:extLst>
                    <a:ext uri="{9D8B030D-6E8A-4147-A177-3AD203B41FA5}">
                      <a16:colId xmlns:a16="http://schemas.microsoft.com/office/drawing/2014/main" val="20001"/>
                    </a:ext>
                  </a:extLst>
                </a:gridCol>
              </a:tblGrid>
              <a:tr h="1184304">
                <a:tc>
                  <a:txBody>
                    <a:bodyPr/>
                    <a:lstStyle/>
                    <a:p>
                      <a:pPr marL="0" marR="0" lvl="0" indent="0" algn="ctr" rtl="0">
                        <a:lnSpc>
                          <a:spcPct val="100000"/>
                        </a:lnSpc>
                        <a:spcBef>
                          <a:spcPts val="0"/>
                        </a:spcBef>
                        <a:spcAft>
                          <a:spcPts val="0"/>
                        </a:spcAft>
                        <a:buClr>
                          <a:srgbClr val="000000"/>
                        </a:buClr>
                        <a:buSzPts val="2000"/>
                        <a:buFont typeface="Arial"/>
                        <a:buNone/>
                      </a:pPr>
                      <a:r>
                        <a:rPr lang="el-GR" sz="2000" b="1" u="none" strike="noStrike" cap="none" dirty="0">
                          <a:solidFill>
                            <a:schemeClr val="accent1"/>
                          </a:solidFill>
                        </a:rPr>
                        <a:t>Δημιουργοί</a:t>
                      </a:r>
                      <a:r>
                        <a:rPr lang="el-GR" sz="2000" b="1" u="none" strike="noStrike" cap="none" baseline="0" dirty="0">
                          <a:solidFill>
                            <a:schemeClr val="accent1"/>
                          </a:solidFill>
                        </a:rPr>
                        <a:t> </a:t>
                      </a:r>
                      <a:endParaRPr sz="2000" b="1" u="none" strike="noStrike" cap="none" dirty="0">
                        <a:solidFill>
                          <a:schemeClr val="accent1"/>
                        </a:solidFill>
                      </a:endParaRPr>
                    </a:p>
                  </a:txBody>
                  <a:tcPr marL="121900" marR="121900" marT="121900" marB="121900" anchor="ctr">
                    <a:lnL w="38100" cap="flat" cmpd="sng">
                      <a:solidFill>
                        <a:schemeClr val="accent1"/>
                      </a:solidFill>
                      <a:prstDash val="solid"/>
                      <a:round/>
                      <a:headEnd type="none" w="sm" len="sm"/>
                      <a:tailEnd type="none" w="sm" len="sm"/>
                    </a:lnL>
                    <a:lnR w="38100" cap="flat" cmpd="sng">
                      <a:solidFill>
                        <a:schemeClr val="accent1"/>
                      </a:solidFill>
                      <a:prstDash val="solid"/>
                      <a:round/>
                      <a:headEnd type="none" w="sm" len="sm"/>
                      <a:tailEnd type="none" w="sm" len="sm"/>
                    </a:lnR>
                    <a:lnT w="38100" cap="flat" cmpd="sng">
                      <a:solidFill>
                        <a:schemeClr val="accent1"/>
                      </a:solidFill>
                      <a:prstDash val="solid"/>
                      <a:round/>
                      <a:headEnd type="none" w="sm" len="sm"/>
                      <a:tailEnd type="none" w="sm" len="sm"/>
                    </a:lnT>
                    <a:lnB w="38100" cap="flat" cmpd="sng">
                      <a:solidFill>
                        <a:schemeClr val="accent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l-GR" sz="2000" u="none" strike="noStrike" cap="none" dirty="0">
                          <a:solidFill>
                            <a:schemeClr val="lt1"/>
                          </a:solidFill>
                        </a:rPr>
                        <a:t>Η ομάδα </a:t>
                      </a:r>
                      <a:r>
                        <a:rPr lang="de-DE" sz="2000" u="none" strike="noStrike" cap="none" dirty="0">
                          <a:solidFill>
                            <a:schemeClr val="lt1"/>
                          </a:solidFill>
                        </a:rPr>
                        <a:t>SEPE </a:t>
                      </a:r>
                      <a:r>
                        <a:rPr lang="el-GR" sz="2000" u="none" strike="noStrike" cap="none" dirty="0">
                          <a:solidFill>
                            <a:schemeClr val="lt1"/>
                          </a:solidFill>
                        </a:rPr>
                        <a:t>για την Εκπαίδευση στην Επιστήμη</a:t>
                      </a:r>
                      <a:endParaRPr sz="2000" u="none" strike="noStrike" cap="none" dirty="0">
                        <a:solidFill>
                          <a:schemeClr val="lt1"/>
                        </a:solidFill>
                      </a:endParaRPr>
                    </a:p>
                  </a:txBody>
                  <a:tcPr marL="121900" marR="121900" marT="121900" marB="121900" anchor="ctr">
                    <a:lnL w="38100" cap="flat" cmpd="sng">
                      <a:solidFill>
                        <a:schemeClr val="accent1"/>
                      </a:solidFill>
                      <a:prstDash val="solid"/>
                      <a:round/>
                      <a:headEnd type="none" w="sm" len="sm"/>
                      <a:tailEnd type="none" w="sm" len="sm"/>
                    </a:lnL>
                    <a:lnR w="38100" cap="flat" cmpd="sng">
                      <a:solidFill>
                        <a:schemeClr val="accent1"/>
                      </a:solidFill>
                      <a:prstDash val="solid"/>
                      <a:round/>
                      <a:headEnd type="none" w="sm" len="sm"/>
                      <a:tailEnd type="none" w="sm" len="sm"/>
                    </a:lnR>
                    <a:lnT w="38100" cap="flat" cmpd="sng">
                      <a:solidFill>
                        <a:schemeClr val="accen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r h="1088311">
                <a:tc>
                  <a:txBody>
                    <a:bodyPr/>
                    <a:lstStyle/>
                    <a:p>
                      <a:pPr marL="0" marR="0" lvl="0" indent="0" algn="ctr" rtl="0">
                        <a:lnSpc>
                          <a:spcPct val="100000"/>
                        </a:lnSpc>
                        <a:spcBef>
                          <a:spcPts val="0"/>
                        </a:spcBef>
                        <a:spcAft>
                          <a:spcPts val="0"/>
                        </a:spcAft>
                        <a:buClr>
                          <a:srgbClr val="000000"/>
                        </a:buClr>
                        <a:buSzPts val="2000"/>
                        <a:buFont typeface="Arial"/>
                        <a:buNone/>
                      </a:pPr>
                      <a:r>
                        <a:rPr lang="el-GR" sz="2000" b="1" u="none" strike="noStrike" cap="none" dirty="0">
                          <a:solidFill>
                            <a:schemeClr val="accent1"/>
                          </a:solidFill>
                        </a:rPr>
                        <a:t>Στόχος</a:t>
                      </a:r>
                      <a:endParaRPr sz="2000" b="1" u="none" strike="noStrike" cap="none" dirty="0">
                        <a:solidFill>
                          <a:schemeClr val="accent1"/>
                        </a:solidFill>
                      </a:endParaRPr>
                    </a:p>
                  </a:txBody>
                  <a:tcPr marL="121900" marR="121900" marT="121900" marB="121900" anchor="ctr">
                    <a:lnL w="38100" cap="flat" cmpd="sng">
                      <a:solidFill>
                        <a:schemeClr val="accent1"/>
                      </a:solidFill>
                      <a:prstDash val="solid"/>
                      <a:round/>
                      <a:headEnd type="none" w="sm" len="sm"/>
                      <a:tailEnd type="none" w="sm" len="sm"/>
                    </a:lnL>
                    <a:lnR w="38100" cap="flat" cmpd="sng">
                      <a:solidFill>
                        <a:schemeClr val="accent1"/>
                      </a:solidFill>
                      <a:prstDash val="solid"/>
                      <a:round/>
                      <a:headEnd type="none" w="sm" len="sm"/>
                      <a:tailEnd type="none" w="sm" len="sm"/>
                    </a:lnR>
                    <a:lnT w="38100" cap="flat" cmpd="sng">
                      <a:solidFill>
                        <a:schemeClr val="accent1"/>
                      </a:solidFill>
                      <a:prstDash val="solid"/>
                      <a:round/>
                      <a:headEnd type="none" w="sm" len="sm"/>
                      <a:tailEnd type="none" w="sm" len="sm"/>
                    </a:lnT>
                    <a:lnB w="38100" cap="flat" cmpd="sng">
                      <a:solidFill>
                        <a:schemeClr val="accent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l-GR" sz="1900" u="none" strike="noStrike" cap="none" dirty="0">
                          <a:solidFill>
                            <a:schemeClr val="lt1"/>
                          </a:solidFill>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 Να κατανοήσουν οι μαθητές  τον αντίκτυπο της αλληλούχισης του γονιδιώματος στην εξατομικευμένη ιατρική. </a:t>
                      </a:r>
                      <a:endParaRPr sz="2000" u="none" strike="noStrike" cap="none" dirty="0">
                        <a:solidFill>
                          <a:schemeClr val="lt1"/>
                        </a:solidFill>
                      </a:endParaRPr>
                    </a:p>
                  </a:txBody>
                  <a:tcPr marL="121900" marR="121900" marT="121900" marB="121900" anchor="ctr">
                    <a:lnL w="38100" cap="flat" cmpd="sng">
                      <a:solidFill>
                        <a:schemeClr val="accent1"/>
                      </a:solidFill>
                      <a:prstDash val="solid"/>
                      <a:round/>
                      <a:headEnd type="none" w="sm" len="sm"/>
                      <a:tailEnd type="none" w="sm" len="sm"/>
                    </a:lnL>
                    <a:lnR w="38100" cap="flat" cmpd="sng">
                      <a:solidFill>
                        <a:schemeClr val="accen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1"/>
                  </a:ext>
                </a:extLst>
              </a:tr>
              <a:tr h="2623929">
                <a:tc>
                  <a:txBody>
                    <a:bodyPr/>
                    <a:lstStyle/>
                    <a:p>
                      <a:pPr marL="0" marR="0" lvl="0" indent="0" algn="ctr" rtl="0">
                        <a:lnSpc>
                          <a:spcPct val="100000"/>
                        </a:lnSpc>
                        <a:spcBef>
                          <a:spcPts val="0"/>
                        </a:spcBef>
                        <a:spcAft>
                          <a:spcPts val="0"/>
                        </a:spcAft>
                        <a:buClr>
                          <a:srgbClr val="000000"/>
                        </a:buClr>
                        <a:buSzPts val="2000"/>
                        <a:buFont typeface="Arial"/>
                        <a:buNone/>
                      </a:pPr>
                      <a:r>
                        <a:rPr lang="el-GR" sz="2000" b="1" u="none" strike="noStrike" cap="none" dirty="0">
                          <a:solidFill>
                            <a:schemeClr val="accent1"/>
                          </a:solidFill>
                        </a:rPr>
                        <a:t>Δομή </a:t>
                      </a:r>
                      <a:endParaRPr sz="2000" b="1" u="none" strike="noStrike" cap="none" dirty="0">
                        <a:solidFill>
                          <a:schemeClr val="accent1"/>
                        </a:solidFill>
                      </a:endParaRPr>
                    </a:p>
                  </a:txBody>
                  <a:tcPr marL="121900" marR="121900" marT="121900" marB="121900" anchor="ctr">
                    <a:lnL w="38100" cap="flat" cmpd="sng">
                      <a:solidFill>
                        <a:schemeClr val="accent1"/>
                      </a:solidFill>
                      <a:prstDash val="solid"/>
                      <a:round/>
                      <a:headEnd type="none" w="sm" len="sm"/>
                      <a:tailEnd type="none" w="sm" len="sm"/>
                    </a:lnL>
                    <a:lnR w="38100" cap="flat" cmpd="sng">
                      <a:solidFill>
                        <a:schemeClr val="accent1"/>
                      </a:solidFill>
                      <a:prstDash val="solid"/>
                      <a:round/>
                      <a:headEnd type="none" w="sm" len="sm"/>
                      <a:tailEnd type="none" w="sm" len="sm"/>
                    </a:lnR>
                    <a:lnT w="38100" cap="flat" cmpd="sng">
                      <a:solidFill>
                        <a:schemeClr val="accent1"/>
                      </a:solidFill>
                      <a:prstDash val="solid"/>
                      <a:round/>
                      <a:headEnd type="none" w="sm" len="sm"/>
                      <a:tailEnd type="none" w="sm" len="sm"/>
                    </a:lnT>
                    <a:lnB w="38100" cap="flat" cmpd="sng">
                      <a:solidFill>
                        <a:schemeClr val="accent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l-GR" sz="2000" u="none" strike="noStrike" cap="none" dirty="0">
                          <a:solidFill>
                            <a:schemeClr val="lt1"/>
                          </a:solidFill>
                        </a:rPr>
                        <a:t>Ο  διδακτικός</a:t>
                      </a:r>
                      <a:r>
                        <a:rPr lang="el-GR" sz="2000" u="none" strike="noStrike" cap="none" baseline="0" dirty="0">
                          <a:solidFill>
                            <a:schemeClr val="lt1"/>
                          </a:solidFill>
                        </a:rPr>
                        <a:t> </a:t>
                      </a:r>
                      <a:r>
                        <a:rPr lang="el-GR" sz="2000" u="none" strike="noStrike" cap="none" dirty="0">
                          <a:solidFill>
                            <a:schemeClr val="lt1"/>
                          </a:solidFill>
                        </a:rPr>
                        <a:t>πόρος περιέχει τέσσερις κύριες δραστηριότητες, οι οποίες συμπληρώνονται από μια πρόταση για μια προπαρασκευαστική δραστηριότητα εκτός τάξης. Οι μαθητές αναλαμβάνουν το ρόλο κλινικών ιατρών, αναλύουν βιολογικά δεδομένα και εντοπίζουν μεταλλάξεις σε ασθενείς με κυστική ίνωση χρησιμοποιώντας δεδομένα της αλληλουχίας του </a:t>
                      </a:r>
                      <a:r>
                        <a:rPr lang="en-US" sz="2000" u="none" strike="noStrike" cap="none" dirty="0">
                          <a:solidFill>
                            <a:schemeClr val="lt1"/>
                          </a:solidFill>
                        </a:rPr>
                        <a:t>DNA</a:t>
                      </a:r>
                      <a:r>
                        <a:rPr lang="el-GR" sz="2000" u="none" strike="noStrike" cap="none" dirty="0">
                          <a:solidFill>
                            <a:schemeClr val="lt1"/>
                          </a:solidFill>
                        </a:rPr>
                        <a:t>.</a:t>
                      </a:r>
                      <a:endParaRPr sz="2000" u="none" strike="noStrike" cap="none" dirty="0">
                        <a:solidFill>
                          <a:schemeClr val="lt1"/>
                        </a:solidFill>
                      </a:endParaRPr>
                    </a:p>
                  </a:txBody>
                  <a:tcPr marL="121900" marR="121900" marT="121900" marB="121900" anchor="ctr">
                    <a:lnL w="38100" cap="flat" cmpd="sng">
                      <a:solidFill>
                        <a:schemeClr val="accent1"/>
                      </a:solidFill>
                      <a:prstDash val="solid"/>
                      <a:round/>
                      <a:headEnd type="none" w="sm" len="sm"/>
                      <a:tailEnd type="none" w="sm" len="sm"/>
                    </a:lnL>
                    <a:lnR w="38100" cap="flat" cmpd="sng">
                      <a:solidFill>
                        <a:schemeClr val="accen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accent1"/>
                      </a:solidFill>
                      <a:prstDash val="solid"/>
                      <a:round/>
                      <a:headEnd type="none" w="sm" len="sm"/>
                      <a:tailEnd type="none" w="sm" len="sm"/>
                    </a:lnB>
                    <a:solidFill>
                      <a:schemeClr val="accent1"/>
                    </a:solidFill>
                  </a:tcPr>
                </a:tc>
                <a:extLst>
                  <a:ext uri="{0D108BD9-81ED-4DB2-BD59-A6C34878D82A}">
                    <a16:rowId xmlns:a16="http://schemas.microsoft.com/office/drawing/2014/main" val="10002"/>
                  </a:ext>
                </a:extLst>
              </a:tr>
            </a:tbl>
          </a:graphicData>
        </a:graphic>
      </p:graphicFrame>
      <p:pic>
        <p:nvPicPr>
          <p:cNvPr id="485" name="Google Shape;485;g30082f8412b_0_0"/>
          <p:cNvPicPr preferRelativeResize="0"/>
          <p:nvPr/>
        </p:nvPicPr>
        <p:blipFill rotWithShape="1">
          <a:blip r:embed="rId3">
            <a:alphaModFix/>
          </a:blip>
          <a:srcRect/>
          <a:stretch/>
        </p:blipFill>
        <p:spPr>
          <a:xfrm>
            <a:off x="119336" y="1268760"/>
            <a:ext cx="3231374" cy="4427801"/>
          </a:xfrm>
          <a:prstGeom prst="rect">
            <a:avLst/>
          </a:prstGeom>
          <a:noFill/>
          <a:ln w="9525" cap="flat" cmpd="sng">
            <a:solidFill>
              <a:srgbClr val="9299A0"/>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g30082f8412b_0_6"/>
          <p:cNvSpPr txBox="1"/>
          <p:nvPr/>
        </p:nvSpPr>
        <p:spPr>
          <a:xfrm>
            <a:off x="525975" y="1222400"/>
            <a:ext cx="11235300" cy="4917300"/>
          </a:xfrm>
          <a:prstGeom prst="rect">
            <a:avLst/>
          </a:prstGeom>
          <a:noFill/>
          <a:ln>
            <a:noFill/>
          </a:ln>
        </p:spPr>
        <p:txBody>
          <a:bodyPr spcFirstLastPara="1" wrap="square" lIns="121900" tIns="121900" rIns="121900" bIns="121900" anchor="t" anchorCtr="0">
            <a:noAutofit/>
          </a:bodyPr>
          <a:lstStyle/>
          <a:p>
            <a:pPr marL="0" marR="0" lvl="0" indent="0" algn="just" rtl="0">
              <a:lnSpc>
                <a:spcPct val="115000"/>
              </a:lnSpc>
              <a:spcBef>
                <a:spcPts val="0"/>
              </a:spcBef>
              <a:spcAft>
                <a:spcPts val="0"/>
              </a:spcAft>
              <a:buClr>
                <a:srgbClr val="000000"/>
              </a:buClr>
              <a:buSzPts val="2400"/>
              <a:buFont typeface="Arial"/>
              <a:buNone/>
            </a:pPr>
            <a:r>
              <a:rPr lang="el-GR" sz="2400" b="1" dirty="0">
                <a:solidFill>
                  <a:schemeClr val="accent1"/>
                </a:solidFill>
              </a:rPr>
              <a:t>Μαθησιακά αποτελέσματα</a:t>
            </a:r>
            <a:endParaRPr sz="2400" b="1" i="0" u="none" strike="noStrike" cap="none" dirty="0">
              <a:solidFill>
                <a:schemeClr val="accent1"/>
              </a:solidFill>
              <a:latin typeface="Arial"/>
              <a:ea typeface="Arial"/>
              <a:cs typeface="Arial"/>
              <a:sym typeface="Arial"/>
            </a:endParaRPr>
          </a:p>
          <a:p>
            <a:pPr marL="0" marR="0" lvl="0" indent="0" algn="just" rtl="0">
              <a:lnSpc>
                <a:spcPct val="115000"/>
              </a:lnSpc>
              <a:spcBef>
                <a:spcPts val="0"/>
              </a:spcBef>
              <a:spcAft>
                <a:spcPts val="0"/>
              </a:spcAft>
              <a:buClr>
                <a:srgbClr val="000000"/>
              </a:buClr>
              <a:buSzPts val="2400"/>
              <a:buFont typeface="Arial"/>
              <a:buNone/>
            </a:pPr>
            <a:endParaRPr sz="2400" b="1" i="0" u="none" strike="noStrike" cap="none" dirty="0">
              <a:solidFill>
                <a:schemeClr val="accent1"/>
              </a:solidFill>
              <a:latin typeface="Arial"/>
              <a:ea typeface="Arial"/>
              <a:cs typeface="Arial"/>
              <a:sym typeface="Arial"/>
            </a:endParaRPr>
          </a:p>
          <a:p>
            <a:pPr marL="0" marR="0" lvl="0" indent="0" algn="just" rtl="0">
              <a:lnSpc>
                <a:spcPct val="115000"/>
              </a:lnSpc>
              <a:spcBef>
                <a:spcPts val="0"/>
              </a:spcBef>
              <a:spcAft>
                <a:spcPts val="0"/>
              </a:spcAft>
              <a:buClr>
                <a:srgbClr val="000000"/>
              </a:buClr>
              <a:buSzPts val="2000"/>
              <a:buFont typeface="Arial"/>
              <a:buNone/>
            </a:pPr>
            <a:r>
              <a:rPr lang="el-GR" sz="2000" b="0" i="0" u="none" strike="noStrike" cap="none" dirty="0">
                <a:solidFill>
                  <a:schemeClr val="dk1"/>
                </a:solidFill>
                <a:latin typeface="Arial"/>
                <a:ea typeface="Arial"/>
                <a:cs typeface="Arial"/>
                <a:sym typeface="Arial"/>
              </a:rPr>
              <a:t>Οι μαθητές θα μπορούν να </a:t>
            </a:r>
            <a:r>
              <a:rPr lang="de-DE" sz="2000" b="0" i="0" u="none" strike="noStrike" cap="none" dirty="0">
                <a:solidFill>
                  <a:schemeClr val="dk1"/>
                </a:solidFill>
                <a:latin typeface="Arial"/>
                <a:ea typeface="Arial"/>
                <a:cs typeface="Arial"/>
                <a:sym typeface="Arial"/>
              </a:rPr>
              <a:t>:</a:t>
            </a:r>
            <a:endParaRPr sz="2000" b="0" i="0" u="none" strike="noStrike" cap="none" dirty="0">
              <a:solidFill>
                <a:schemeClr val="dk1"/>
              </a:solidFill>
              <a:latin typeface="Arial"/>
              <a:ea typeface="Arial"/>
              <a:cs typeface="Arial"/>
              <a:sym typeface="Arial"/>
            </a:endParaRPr>
          </a:p>
          <a:p>
            <a:pPr marL="609600" lvl="0" indent="-406400" algn="just">
              <a:lnSpc>
                <a:spcPct val="115000"/>
              </a:lnSpc>
              <a:buClr>
                <a:schemeClr val="dk2"/>
              </a:buClr>
              <a:buSzPts val="1600"/>
              <a:buFont typeface="Arial"/>
              <a:buChar char="●"/>
            </a:pPr>
            <a:r>
              <a:rPr lang="el-GR" sz="2000" dirty="0">
                <a:solidFill>
                  <a:schemeClr val="dk1"/>
                </a:solidFill>
              </a:rPr>
              <a:t>Ερμηνεύσουν το αποτέλεσμα μιας ηλεκτροφόρησης σε πήκτωμα  που χρησιμοποιείται για το διαχωρισμό τμημάτων DNA</a:t>
            </a:r>
            <a:endParaRPr sz="2000" b="0" i="0" u="none" strike="noStrike" cap="none" dirty="0">
              <a:solidFill>
                <a:schemeClr val="dk1"/>
              </a:solidFill>
              <a:latin typeface="Arial"/>
              <a:ea typeface="Arial"/>
              <a:cs typeface="Arial"/>
              <a:sym typeface="Arial"/>
            </a:endParaRPr>
          </a:p>
          <a:p>
            <a:pPr marL="609600" lvl="0" indent="-406400" algn="just">
              <a:lnSpc>
                <a:spcPct val="115000"/>
              </a:lnSpc>
              <a:buClr>
                <a:schemeClr val="dk2"/>
              </a:buClr>
              <a:buSzPts val="1600"/>
              <a:buFont typeface="Arial"/>
              <a:buChar char="●"/>
            </a:pPr>
            <a:r>
              <a:rPr lang="el-GR" sz="2000" dirty="0">
                <a:solidFill>
                  <a:schemeClr val="dk1"/>
                </a:solidFill>
              </a:rPr>
              <a:t>Χρησιμοποιήσουν τα εργαλεία BLAST και ClinVar για τον εντοπισμό συγκεκριμένων μεταλλάξεων</a:t>
            </a:r>
            <a:r>
              <a:rPr lang="de-DE" sz="2000" b="0" i="0" u="none" strike="noStrike" cap="none" dirty="0">
                <a:solidFill>
                  <a:schemeClr val="dk1"/>
                </a:solidFill>
                <a:latin typeface="Arial"/>
                <a:ea typeface="Arial"/>
                <a:cs typeface="Arial"/>
                <a:sym typeface="Arial"/>
              </a:rPr>
              <a:t> </a:t>
            </a:r>
            <a:r>
              <a:rPr lang="el-GR" sz="2000" b="0" i="0" u="none" strike="noStrike" cap="none" dirty="0">
                <a:solidFill>
                  <a:schemeClr val="dk1"/>
                </a:solidFill>
                <a:latin typeface="Arial"/>
                <a:ea typeface="Arial"/>
                <a:cs typeface="Arial"/>
                <a:sym typeface="Arial"/>
              </a:rPr>
              <a:t> </a:t>
            </a:r>
            <a:endParaRPr sz="2000" b="0" i="0" u="none" strike="noStrike" cap="none" dirty="0">
              <a:solidFill>
                <a:schemeClr val="dk1"/>
              </a:solidFill>
              <a:latin typeface="Arial"/>
              <a:ea typeface="Arial"/>
              <a:cs typeface="Arial"/>
              <a:sym typeface="Arial"/>
            </a:endParaRPr>
          </a:p>
          <a:p>
            <a:pPr marL="609600" lvl="0" indent="-406400" algn="just">
              <a:lnSpc>
                <a:spcPct val="115000"/>
              </a:lnSpc>
              <a:buClr>
                <a:schemeClr val="dk2"/>
              </a:buClr>
              <a:buSzPts val="1600"/>
              <a:buFont typeface="Arial"/>
              <a:buChar char="●"/>
            </a:pPr>
            <a:r>
              <a:rPr lang="el-GR" sz="2000" dirty="0">
                <a:solidFill>
                  <a:schemeClr val="dk1"/>
                </a:solidFill>
              </a:rPr>
              <a:t> Κατανοήσουν τον τρόπο  με τον οποίο οι μεταλλάξεις μπορούν να επηρεάσουν τη δομή και τη λειτουργία μιας πρωτεΐνης</a:t>
            </a:r>
            <a:endParaRPr sz="2000" b="0" i="0" u="none" strike="noStrike" cap="none" dirty="0">
              <a:solidFill>
                <a:schemeClr val="dk1"/>
              </a:solidFill>
              <a:latin typeface="Arial"/>
              <a:ea typeface="Arial"/>
              <a:cs typeface="Arial"/>
              <a:sym typeface="Arial"/>
            </a:endParaRPr>
          </a:p>
          <a:p>
            <a:pPr marL="609600" lvl="0" indent="-406400" algn="just">
              <a:lnSpc>
                <a:spcPct val="115000"/>
              </a:lnSpc>
              <a:buClr>
                <a:schemeClr val="dk2"/>
              </a:buClr>
              <a:buSzPts val="1600"/>
              <a:buFont typeface="Arial"/>
              <a:buChar char="●"/>
            </a:pPr>
            <a:r>
              <a:rPr lang="el-GR" sz="2000" dirty="0">
                <a:solidFill>
                  <a:schemeClr val="dk1"/>
                </a:solidFill>
              </a:rPr>
              <a:t> Προσδιορίσουν  εξατομικευμένες θεραπευτικές προσεγγίσεις με βάση διαφορετικές μεταλλάξεις</a:t>
            </a:r>
            <a:endParaRPr sz="2000" b="0" i="0" u="none" strike="noStrike" cap="none" dirty="0">
              <a:solidFill>
                <a:schemeClr val="dk1"/>
              </a:solidFill>
              <a:latin typeface="Arial"/>
              <a:ea typeface="Arial"/>
              <a:cs typeface="Arial"/>
              <a:sym typeface="Arial"/>
            </a:endParaRPr>
          </a:p>
          <a:p>
            <a:pPr marL="609600" lvl="0" indent="-406400" algn="just">
              <a:lnSpc>
                <a:spcPct val="115000"/>
              </a:lnSpc>
              <a:buClr>
                <a:schemeClr val="dk2"/>
              </a:buClr>
              <a:buSzPts val="1600"/>
              <a:buFont typeface="Arial"/>
              <a:buChar char="●"/>
            </a:pPr>
            <a:r>
              <a:rPr lang="el-GR" sz="2000" dirty="0">
                <a:solidFill>
                  <a:schemeClr val="dk1"/>
                </a:solidFill>
              </a:rPr>
              <a:t> Εκτιμήσουν τον αντίκτυπο της αλληλούχισης του γονιδιώματος στην εξατομικευμένη ιατρική.</a:t>
            </a:r>
            <a:endParaRPr sz="2000" b="0" i="0" u="none" strike="noStrike" cap="none" dirty="0">
              <a:solidFill>
                <a:schemeClr val="dk1"/>
              </a:solidFill>
              <a:latin typeface="Arial"/>
              <a:ea typeface="Arial"/>
              <a:cs typeface="Arial"/>
              <a:sym typeface="Arial"/>
            </a:endParaRPr>
          </a:p>
        </p:txBody>
      </p:sp>
      <p:sp>
        <p:nvSpPr>
          <p:cNvPr id="492" name="Google Shape;492;g30082f8412b_0_6"/>
          <p:cNvSpPr txBox="1">
            <a:spLocks noGrp="1"/>
          </p:cNvSpPr>
          <p:nvPr>
            <p:ph type="title"/>
          </p:nvPr>
        </p:nvSpPr>
        <p:spPr>
          <a:xfrm>
            <a:off x="450851" y="365125"/>
            <a:ext cx="11269500" cy="691200"/>
          </a:xfrm>
          <a:prstGeom prst="rect">
            <a:avLst/>
          </a:prstGeom>
          <a:noFill/>
          <a:ln>
            <a:noFill/>
          </a:ln>
        </p:spPr>
        <p:txBody>
          <a:bodyPr spcFirstLastPara="1" wrap="square" lIns="0" tIns="0" rIns="0" bIns="0" anchor="ctr" anchorCtr="0">
            <a:noAutofit/>
          </a:bodyPr>
          <a:lstStyle/>
          <a:p>
            <a:pPr lvl="0"/>
            <a:r>
              <a:rPr lang="el-GR"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0"/>
                  </a:ext>
                </a:extLst>
              </a:rPr>
              <a:t>Από </a:t>
            </a:r>
            <a:r>
              <a:rPr lang="el-GR"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0"/>
                  </a:ext>
                </a:extLst>
              </a:rPr>
              <a:t>το DNA στη θεραπεία - </a:t>
            </a:r>
            <a:r>
              <a:rPr lang="el-GR" sz="32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0"/>
                  </a:ext>
                </a:extLst>
              </a:rPr>
              <a:t>επισκόπηση</a:t>
            </a:r>
            <a:endParaRPr sz="32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g30082f8412b_0_12"/>
          <p:cNvSpPr txBox="1"/>
          <p:nvPr/>
        </p:nvSpPr>
        <p:spPr>
          <a:xfrm>
            <a:off x="525975" y="1222400"/>
            <a:ext cx="11235300" cy="4917300"/>
          </a:xfrm>
          <a:prstGeom prst="rect">
            <a:avLst/>
          </a:prstGeom>
          <a:noFill/>
          <a:ln>
            <a:noFill/>
          </a:ln>
        </p:spPr>
        <p:txBody>
          <a:bodyPr spcFirstLastPara="1" wrap="square" lIns="121900" tIns="121900" rIns="121900" bIns="121900" anchor="t" anchorCtr="0">
            <a:noAutofit/>
          </a:bodyPr>
          <a:lstStyle/>
          <a:p>
            <a:pPr marL="0" marR="0" lvl="0" indent="0" algn="l" rtl="0">
              <a:lnSpc>
                <a:spcPct val="115000"/>
              </a:lnSpc>
              <a:spcBef>
                <a:spcPts val="0"/>
              </a:spcBef>
              <a:spcAft>
                <a:spcPts val="0"/>
              </a:spcAft>
              <a:buClr>
                <a:schemeClr val="dk1"/>
              </a:buClr>
              <a:buSzPts val="1500"/>
              <a:buFont typeface="Arial"/>
              <a:buNone/>
            </a:pPr>
            <a:r>
              <a:rPr lang="el-GR" sz="2400" b="1" i="0" u="none" strike="noStrike" cap="none" dirty="0">
                <a:solidFill>
                  <a:schemeClr val="accent1"/>
                </a:solidFill>
                <a:latin typeface="Arial"/>
                <a:ea typeface="Arial"/>
                <a:cs typeface="Arial"/>
                <a:sym typeface="Arial"/>
              </a:rPr>
              <a:t>Προαπαιτούμενες γνώσεις </a:t>
            </a:r>
            <a:endParaRPr sz="2400" b="1" i="0" u="none" strike="noStrike" cap="none" dirty="0">
              <a:solidFill>
                <a:schemeClr val="accent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500"/>
              <a:buFont typeface="Arial"/>
              <a:buNone/>
            </a:pPr>
            <a:endParaRPr sz="2000" b="1" i="0" u="none" strike="noStrike" cap="none" dirty="0">
              <a:solidFill>
                <a:schemeClr val="accent1"/>
              </a:solidFill>
              <a:latin typeface="Arial"/>
              <a:ea typeface="Arial"/>
              <a:cs typeface="Arial"/>
              <a:sym typeface="Arial"/>
            </a:endParaRPr>
          </a:p>
          <a:p>
            <a:pPr marL="609600" lvl="0" indent="-425450">
              <a:buClr>
                <a:srgbClr val="529A43"/>
              </a:buClr>
              <a:buSzPts val="1900"/>
              <a:buFont typeface="Arial"/>
              <a:buChar char="•"/>
            </a:pPr>
            <a:r>
              <a:rPr lang="el-GR" sz="1900" dirty="0">
                <a:solidFill>
                  <a:schemeClr val="dk1"/>
                </a:solidFill>
              </a:rPr>
              <a:t> Για την επιτυχή ολοκλήρωση των δραστηριοτήτων απαιτούνται προηγούμενες γνώσεις σε θέματα όπως το κεντρικό δόγμα της Βιολογίας , το DNA, τα γονίδια, τα χρωμοσώματα, οι μεταλλάξεις, η δομή και η λειτουργία των πρωτεϊνών και η λειτουργία των οργανιδίων.</a:t>
            </a:r>
            <a:endParaRPr sz="2300" b="0" i="0" u="none" strike="noStrike" cap="none" dirty="0">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500"/>
              <a:buFont typeface="Arial"/>
              <a:buNone/>
            </a:pPr>
            <a:endParaRPr sz="2000" b="1" i="0" u="none" strike="noStrike" cap="none" dirty="0">
              <a:solidFill>
                <a:schemeClr val="accent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500"/>
              <a:buFont typeface="Arial"/>
              <a:buNone/>
            </a:pPr>
            <a:r>
              <a:rPr lang="el-GR" sz="2400" b="1" dirty="0">
                <a:solidFill>
                  <a:schemeClr val="accent1"/>
                </a:solidFill>
              </a:rPr>
              <a:t>Εφαρμογή των δραστηριοτήτων </a:t>
            </a:r>
            <a:endParaRPr sz="2400" b="1" i="0" u="none" strike="noStrike" cap="none" dirty="0">
              <a:solidFill>
                <a:schemeClr val="accent1"/>
              </a:solidFill>
              <a:latin typeface="Arial"/>
              <a:ea typeface="Arial"/>
              <a:cs typeface="Arial"/>
              <a:sym typeface="Arial"/>
            </a:endParaRPr>
          </a:p>
          <a:p>
            <a:pPr marL="609600" lvl="0" indent="-425450">
              <a:lnSpc>
                <a:spcPct val="115000"/>
              </a:lnSpc>
              <a:buClr>
                <a:srgbClr val="529A43"/>
              </a:buClr>
              <a:buSzPts val="1900"/>
              <a:buFont typeface="Arial"/>
              <a:buChar char="•"/>
            </a:pPr>
            <a:r>
              <a:rPr lang="el-GR" sz="1900" dirty="0">
                <a:solidFill>
                  <a:schemeClr val="dk1"/>
                </a:solidFill>
              </a:rPr>
              <a:t>Το πακέτο πόρων είναι σχεδιασμένο τόσο για δια ζώσης όσο και για διαδικτυακή μάθηση.</a:t>
            </a:r>
          </a:p>
          <a:p>
            <a:pPr marL="609600" lvl="0" indent="-425450">
              <a:lnSpc>
                <a:spcPct val="115000"/>
              </a:lnSpc>
              <a:buClr>
                <a:srgbClr val="529A43"/>
              </a:buClr>
              <a:buSzPts val="1900"/>
              <a:buFont typeface="Arial"/>
              <a:buChar char="•"/>
            </a:pPr>
            <a:r>
              <a:rPr lang="el-GR" sz="1900" dirty="0">
                <a:solidFill>
                  <a:schemeClr val="dk1"/>
                </a:solidFill>
              </a:rPr>
              <a:t>Ο  διδακτικός πόρος αποτελείται από τέσσερις δραστηριότητες και μια προαιρετική προπαρασκευαστική δραστηριότητα εκτός τάξης.</a:t>
            </a:r>
          </a:p>
          <a:p>
            <a:pPr marL="609600" lvl="0" indent="-425450">
              <a:lnSpc>
                <a:spcPct val="115000"/>
              </a:lnSpc>
              <a:buClr>
                <a:srgbClr val="529A43"/>
              </a:buClr>
              <a:buSzPts val="1900"/>
              <a:buFont typeface="Arial"/>
              <a:buChar char="•"/>
            </a:pPr>
            <a:r>
              <a:rPr lang="el-GR" sz="1900" dirty="0">
                <a:solidFill>
                  <a:schemeClr val="dk1"/>
                </a:solidFill>
              </a:rPr>
              <a:t>Η εφαρμογή και των τεσσάρων δραστηριοτήτων μπορεί να διαρκέσει έως και δύο διδακτικές ώρες (90 λεπτά).</a:t>
            </a:r>
          </a:p>
          <a:p>
            <a:pPr marL="609600" lvl="0" indent="-425450">
              <a:lnSpc>
                <a:spcPct val="115000"/>
              </a:lnSpc>
              <a:buClr>
                <a:srgbClr val="529A43"/>
              </a:buClr>
              <a:buSzPts val="1900"/>
              <a:buFont typeface="Arial"/>
              <a:buChar char="•"/>
            </a:pPr>
            <a:r>
              <a:rPr lang="el-GR" sz="1900" dirty="0">
                <a:solidFill>
                  <a:schemeClr val="dk1"/>
                </a:solidFill>
              </a:rPr>
              <a:t>Για να αξιοποιήσουν το διδακτικό υλικό ,οι μαθητές θα πρέπει να έχουν πρόσβαση σε υπολογιστή με σταθερή σύνδεση στο διαδίκτυο.</a:t>
            </a:r>
            <a:endParaRPr sz="1900" b="0" i="0" u="none" strike="noStrike" cap="none" dirty="0">
              <a:solidFill>
                <a:schemeClr val="dk1"/>
              </a:solidFill>
              <a:latin typeface="Arial"/>
              <a:ea typeface="Arial"/>
              <a:cs typeface="Arial"/>
              <a:sym typeface="Arial"/>
            </a:endParaRPr>
          </a:p>
        </p:txBody>
      </p:sp>
      <p:sp>
        <p:nvSpPr>
          <p:cNvPr id="499" name="Google Shape;499;g30082f8412b_0_12"/>
          <p:cNvSpPr txBox="1">
            <a:spLocks noGrp="1"/>
          </p:cNvSpPr>
          <p:nvPr>
            <p:ph type="title"/>
          </p:nvPr>
        </p:nvSpPr>
        <p:spPr>
          <a:xfrm>
            <a:off x="450851" y="365125"/>
            <a:ext cx="11269500" cy="691200"/>
          </a:xfrm>
          <a:prstGeom prst="rect">
            <a:avLst/>
          </a:prstGeom>
          <a:noFill/>
          <a:ln>
            <a:noFill/>
          </a:ln>
        </p:spPr>
        <p:txBody>
          <a:bodyPr spcFirstLastPara="1" wrap="square" lIns="0" tIns="0" rIns="0" bIns="0" anchor="ctr" anchorCtr="0">
            <a:noAutofit/>
          </a:bodyPr>
          <a:lstStyle/>
          <a:p>
            <a:pPr lvl="0"/>
            <a:r>
              <a:rPr lang="el-GR" sz="32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Από </a:t>
            </a:r>
            <a:r>
              <a:rPr lang="el-GR" sz="32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το DNA στη θεραπεία - </a:t>
            </a:r>
            <a:r>
              <a:rPr lang="el-GR" sz="3200"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επισκόπηση</a:t>
            </a:r>
            <a:endParaRPr sz="32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Google Shape;504;g30082f8412b_0_18"/>
          <p:cNvSpPr txBox="1">
            <a:spLocks noGrp="1"/>
          </p:cNvSpPr>
          <p:nvPr>
            <p:ph type="title"/>
          </p:nvPr>
        </p:nvSpPr>
        <p:spPr>
          <a:xfrm>
            <a:off x="478367" y="263533"/>
            <a:ext cx="11235300" cy="691200"/>
          </a:xfrm>
          <a:prstGeom prst="rect">
            <a:avLst/>
          </a:prstGeom>
          <a:noFill/>
          <a:ln>
            <a:noFill/>
          </a:ln>
        </p:spPr>
        <p:txBody>
          <a:bodyPr spcFirstLastPara="1" wrap="square" lIns="0" tIns="0" rIns="0" bIns="0" anchor="ctr" anchorCtr="0">
            <a:noAutofit/>
          </a:bodyPr>
          <a:lstStyle/>
          <a:p>
            <a:pPr lvl="0">
              <a:buClr>
                <a:schemeClr val="dk1"/>
              </a:buClr>
            </a:pPr>
            <a:r>
              <a:rPr lang="el-G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Από </a:t>
            </a:r>
            <a:r>
              <a:rPr lang="el-G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το DNA στη θεραπεία - </a:t>
            </a:r>
            <a:r>
              <a:rPr lang="el-G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επισκόπηση</a:t>
            </a:r>
            <a:endParaRPr dirty="0"/>
          </a:p>
        </p:txBody>
      </p:sp>
      <p:pic>
        <p:nvPicPr>
          <p:cNvPr id="505" name="Google Shape;505;g30082f8412b_0_18"/>
          <p:cNvPicPr preferRelativeResize="0"/>
          <p:nvPr/>
        </p:nvPicPr>
        <p:blipFill rotWithShape="1">
          <a:blip r:embed="rId3">
            <a:alphaModFix/>
          </a:blip>
          <a:srcRect/>
          <a:stretch/>
        </p:blipFill>
        <p:spPr>
          <a:xfrm>
            <a:off x="177475" y="1477400"/>
            <a:ext cx="3283051" cy="4590501"/>
          </a:xfrm>
          <a:prstGeom prst="rect">
            <a:avLst/>
          </a:prstGeom>
          <a:noFill/>
          <a:ln w="9525" cap="flat" cmpd="sng">
            <a:solidFill>
              <a:srgbClr val="9299A0"/>
            </a:solidFill>
            <a:prstDash val="solid"/>
            <a:round/>
            <a:headEnd type="none" w="sm" len="sm"/>
            <a:tailEnd type="none" w="sm" len="sm"/>
          </a:ln>
        </p:spPr>
      </p:pic>
      <p:graphicFrame>
        <p:nvGraphicFramePr>
          <p:cNvPr id="506" name="Google Shape;506;g30082f8412b_0_18"/>
          <p:cNvGraphicFramePr/>
          <p:nvPr/>
        </p:nvGraphicFramePr>
        <p:xfrm>
          <a:off x="3515200" y="1431133"/>
          <a:ext cx="8122875" cy="1252925"/>
        </p:xfrm>
        <a:graphic>
          <a:graphicData uri="http://schemas.openxmlformats.org/drawingml/2006/table">
            <a:tbl>
              <a:tblPr>
                <a:noFill/>
                <a:tableStyleId>{D479EA2F-FE2B-478C-9424-017D9F4154ED}</a:tableStyleId>
              </a:tblPr>
              <a:tblGrid>
                <a:gridCol w="2707625">
                  <a:extLst>
                    <a:ext uri="{9D8B030D-6E8A-4147-A177-3AD203B41FA5}">
                      <a16:colId xmlns:a16="http://schemas.microsoft.com/office/drawing/2014/main" val="20000"/>
                    </a:ext>
                  </a:extLst>
                </a:gridCol>
                <a:gridCol w="2707625">
                  <a:extLst>
                    <a:ext uri="{9D8B030D-6E8A-4147-A177-3AD203B41FA5}">
                      <a16:colId xmlns:a16="http://schemas.microsoft.com/office/drawing/2014/main" val="20001"/>
                    </a:ext>
                  </a:extLst>
                </a:gridCol>
                <a:gridCol w="2707625">
                  <a:extLst>
                    <a:ext uri="{9D8B030D-6E8A-4147-A177-3AD203B41FA5}">
                      <a16:colId xmlns:a16="http://schemas.microsoft.com/office/drawing/2014/main" val="20002"/>
                    </a:ext>
                  </a:extLst>
                </a:gridCol>
              </a:tblGrid>
              <a:tr h="1252925">
                <a:tc>
                  <a:txBody>
                    <a:bodyPr/>
                    <a:lstStyle/>
                    <a:p>
                      <a:pPr marL="0" marR="0" lvl="0" indent="0" algn="ctr" rtl="0">
                        <a:lnSpc>
                          <a:spcPct val="100000"/>
                        </a:lnSpc>
                        <a:spcBef>
                          <a:spcPts val="0"/>
                        </a:spcBef>
                        <a:spcAft>
                          <a:spcPts val="0"/>
                        </a:spcAft>
                        <a:buClr>
                          <a:srgbClr val="000000"/>
                        </a:buClr>
                        <a:buSzPts val="1900"/>
                        <a:buFont typeface="Arial"/>
                        <a:buNone/>
                      </a:pPr>
                      <a:r>
                        <a:rPr lang="el-GR" sz="1900" b="1" u="none" strike="noStrike" cap="none" dirty="0">
                          <a:solidFill>
                            <a:schemeClr val="lt1"/>
                          </a:solidFill>
                        </a:rPr>
                        <a:t>Οδηγός εκπαιδευτικού</a:t>
                      </a:r>
                      <a:endParaRPr sz="1900" b="1" u="none" strike="noStrike" cap="none" dirty="0">
                        <a:solidFill>
                          <a:schemeClr val="lt1"/>
                        </a:solidFill>
                      </a:endParaRPr>
                    </a:p>
                  </a:txBody>
                  <a:tcPr marL="121900" marR="121900" marT="121900" marB="121900" anchor="ctr">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l-GR" sz="1900" b="1" u="none" strike="noStrike" cap="none" dirty="0">
                          <a:solidFill>
                            <a:schemeClr val="lt1"/>
                          </a:solidFill>
                        </a:rPr>
                        <a:t>Ενημερωτικά φυλλάδια</a:t>
                      </a:r>
                      <a:endParaRPr sz="1900" b="1" u="none" strike="noStrike" cap="none" dirty="0">
                        <a:solidFill>
                          <a:schemeClr val="lt1"/>
                        </a:solidFill>
                      </a:endParaRPr>
                    </a:p>
                  </a:txBody>
                  <a:tcPr marL="121900" marR="121900" marT="121900" marB="121900" anchor="ctr">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l-GR" sz="1900" b="1" u="none" strike="noStrike" cap="none" dirty="0">
                          <a:solidFill>
                            <a:schemeClr val="lt1"/>
                          </a:solidFill>
                        </a:rPr>
                        <a:t>Φύλλο Εργασίας μαθητή </a:t>
                      </a:r>
                      <a:endParaRPr sz="1900" b="1" u="none" strike="noStrike" cap="none" dirty="0">
                        <a:solidFill>
                          <a:schemeClr val="lt1"/>
                        </a:solidFill>
                      </a:endParaRPr>
                    </a:p>
                  </a:txBody>
                  <a:tcPr marL="121900" marR="121900" marT="121900" marB="121900" anchor="ctr">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bl>
          </a:graphicData>
        </a:graphic>
      </p:graphicFrame>
      <p:pic>
        <p:nvPicPr>
          <p:cNvPr id="507" name="Google Shape;507;g30082f8412b_0_18"/>
          <p:cNvPicPr preferRelativeResize="0"/>
          <p:nvPr/>
        </p:nvPicPr>
        <p:blipFill rotWithShape="1">
          <a:blip r:embed="rId4">
            <a:alphaModFix/>
          </a:blip>
          <a:srcRect/>
          <a:stretch/>
        </p:blipFill>
        <p:spPr>
          <a:xfrm>
            <a:off x="3600467" y="2736533"/>
            <a:ext cx="2557899" cy="3278930"/>
          </a:xfrm>
          <a:prstGeom prst="rect">
            <a:avLst/>
          </a:prstGeom>
          <a:noFill/>
          <a:ln w="38100" cap="flat" cmpd="sng">
            <a:solidFill>
              <a:schemeClr val="accent1"/>
            </a:solidFill>
            <a:prstDash val="solid"/>
            <a:round/>
            <a:headEnd type="none" w="sm" len="sm"/>
            <a:tailEnd type="none" w="sm" len="sm"/>
          </a:ln>
        </p:spPr>
      </p:pic>
      <p:pic>
        <p:nvPicPr>
          <p:cNvPr id="508" name="Google Shape;508;g30082f8412b_0_18"/>
          <p:cNvPicPr preferRelativeResize="0"/>
          <p:nvPr/>
        </p:nvPicPr>
        <p:blipFill rotWithShape="1">
          <a:blip r:embed="rId5">
            <a:alphaModFix/>
          </a:blip>
          <a:srcRect/>
          <a:stretch/>
        </p:blipFill>
        <p:spPr>
          <a:xfrm>
            <a:off x="6298333" y="2736793"/>
            <a:ext cx="2558401" cy="3278401"/>
          </a:xfrm>
          <a:prstGeom prst="rect">
            <a:avLst/>
          </a:prstGeom>
          <a:noFill/>
          <a:ln w="38100" cap="flat" cmpd="sng">
            <a:solidFill>
              <a:schemeClr val="accent6"/>
            </a:solidFill>
            <a:prstDash val="solid"/>
            <a:round/>
            <a:headEnd type="none" w="sm" len="sm"/>
            <a:tailEnd type="none" w="sm" len="sm"/>
          </a:ln>
        </p:spPr>
      </p:pic>
      <p:pic>
        <p:nvPicPr>
          <p:cNvPr id="509" name="Google Shape;509;g30082f8412b_0_18"/>
          <p:cNvPicPr preferRelativeResize="0"/>
          <p:nvPr/>
        </p:nvPicPr>
        <p:blipFill rotWithShape="1">
          <a:blip r:embed="rId6">
            <a:alphaModFix/>
          </a:blip>
          <a:srcRect/>
          <a:stretch/>
        </p:blipFill>
        <p:spPr>
          <a:xfrm>
            <a:off x="8996700" y="2736793"/>
            <a:ext cx="2558400" cy="3278400"/>
          </a:xfrm>
          <a:prstGeom prst="rect">
            <a:avLst/>
          </a:prstGeom>
          <a:noFill/>
          <a:ln w="38100" cap="flat" cmpd="sng">
            <a:solidFill>
              <a:schemeClr val="accent4"/>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4" name="Google Shape;514;g30082f8412b_0_27"/>
          <p:cNvSpPr txBox="1">
            <a:spLocks noGrp="1"/>
          </p:cNvSpPr>
          <p:nvPr>
            <p:ph type="title"/>
          </p:nvPr>
        </p:nvSpPr>
        <p:spPr>
          <a:xfrm>
            <a:off x="478367" y="263533"/>
            <a:ext cx="11235300" cy="691200"/>
          </a:xfrm>
          <a:prstGeom prst="rect">
            <a:avLst/>
          </a:prstGeom>
          <a:noFill/>
          <a:ln>
            <a:noFill/>
          </a:ln>
        </p:spPr>
        <p:txBody>
          <a:bodyPr spcFirstLastPara="1" wrap="square" lIns="0" tIns="0" rIns="0" bIns="0" anchor="ctr" anchorCtr="0">
            <a:noAutofit/>
          </a:bodyPr>
          <a:lstStyle/>
          <a:p>
            <a:pPr lvl="0"/>
            <a:r>
              <a:rPr lang="el-G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Από </a:t>
            </a:r>
            <a:r>
              <a:rPr lang="el-G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το DNA στη θεραπεία - </a:t>
            </a:r>
            <a:r>
              <a:rPr lang="el-GR" dirty="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xmlns:lc="http://schemas.openxmlformats.org/drawingml/2006/lockedCanvas" textRoundtripDataId="0"/>
                  </a:ext>
                </a:extLst>
              </a:rPr>
              <a:t>επισκόπηση</a:t>
            </a:r>
            <a:endParaRPr dirty="0"/>
          </a:p>
        </p:txBody>
      </p:sp>
      <p:graphicFrame>
        <p:nvGraphicFramePr>
          <p:cNvPr id="515" name="Google Shape;515;g30082f8412b_0_27"/>
          <p:cNvGraphicFramePr/>
          <p:nvPr/>
        </p:nvGraphicFramePr>
        <p:xfrm>
          <a:off x="3515200" y="1431133"/>
          <a:ext cx="8122875" cy="1252925"/>
        </p:xfrm>
        <a:graphic>
          <a:graphicData uri="http://schemas.openxmlformats.org/drawingml/2006/table">
            <a:tbl>
              <a:tblPr>
                <a:noFill/>
                <a:tableStyleId>{D479EA2F-FE2B-478C-9424-017D9F4154ED}</a:tableStyleId>
              </a:tblPr>
              <a:tblGrid>
                <a:gridCol w="2707625">
                  <a:extLst>
                    <a:ext uri="{9D8B030D-6E8A-4147-A177-3AD203B41FA5}">
                      <a16:colId xmlns:a16="http://schemas.microsoft.com/office/drawing/2014/main" val="20000"/>
                    </a:ext>
                  </a:extLst>
                </a:gridCol>
                <a:gridCol w="2707625">
                  <a:extLst>
                    <a:ext uri="{9D8B030D-6E8A-4147-A177-3AD203B41FA5}">
                      <a16:colId xmlns:a16="http://schemas.microsoft.com/office/drawing/2014/main" val="20001"/>
                    </a:ext>
                  </a:extLst>
                </a:gridCol>
                <a:gridCol w="2707625">
                  <a:extLst>
                    <a:ext uri="{9D8B030D-6E8A-4147-A177-3AD203B41FA5}">
                      <a16:colId xmlns:a16="http://schemas.microsoft.com/office/drawing/2014/main" val="20002"/>
                    </a:ext>
                  </a:extLst>
                </a:gridCol>
              </a:tblGrid>
              <a:tr h="1252925">
                <a:tc>
                  <a:txBody>
                    <a:bodyPr/>
                    <a:lstStyle/>
                    <a:p>
                      <a:pPr marL="0" marR="0" lvl="0" indent="0" algn="ctr" rtl="0">
                        <a:lnSpc>
                          <a:spcPct val="100000"/>
                        </a:lnSpc>
                        <a:spcBef>
                          <a:spcPts val="0"/>
                        </a:spcBef>
                        <a:spcAft>
                          <a:spcPts val="0"/>
                        </a:spcAft>
                        <a:buClr>
                          <a:srgbClr val="000000"/>
                        </a:buClr>
                        <a:buSzPts val="1900"/>
                        <a:buFont typeface="Arial"/>
                        <a:buNone/>
                      </a:pPr>
                      <a:r>
                        <a:rPr lang="el-GR" sz="1900" b="1" u="none" strike="noStrike" cap="none" dirty="0">
                          <a:solidFill>
                            <a:schemeClr val="lt1"/>
                          </a:solidFill>
                        </a:rPr>
                        <a:t>Οδηγός για το </a:t>
                      </a:r>
                      <a:r>
                        <a:rPr lang="de-DE" sz="1900" b="1" u="none" strike="noStrike" cap="none" dirty="0">
                          <a:solidFill>
                            <a:schemeClr val="lt1"/>
                          </a:solidFill>
                        </a:rPr>
                        <a:t> BLAST </a:t>
                      </a:r>
                      <a:endParaRPr sz="1900" b="1" u="none" strike="noStrike" cap="none" dirty="0">
                        <a:solidFill>
                          <a:schemeClr val="lt1"/>
                        </a:solidFill>
                      </a:endParaRPr>
                    </a:p>
                    <a:p>
                      <a:pPr marL="0" marR="0" lvl="0" indent="0" algn="ctr" rtl="0">
                        <a:lnSpc>
                          <a:spcPct val="100000"/>
                        </a:lnSpc>
                        <a:spcBef>
                          <a:spcPts val="0"/>
                        </a:spcBef>
                        <a:spcAft>
                          <a:spcPts val="0"/>
                        </a:spcAft>
                        <a:buClr>
                          <a:srgbClr val="000000"/>
                        </a:buClr>
                        <a:buSzPts val="1900"/>
                        <a:buFont typeface="Arial"/>
                        <a:buNone/>
                      </a:pPr>
                      <a:r>
                        <a:rPr lang="el-GR" sz="1900" b="1" u="none" strike="noStrike" cap="none" dirty="0">
                          <a:solidFill>
                            <a:schemeClr val="lt1"/>
                          </a:solidFill>
                        </a:rPr>
                        <a:t>και το </a:t>
                      </a:r>
                      <a:r>
                        <a:rPr lang="de-DE" sz="1900" b="1" u="none" strike="noStrike" cap="none" dirty="0">
                          <a:solidFill>
                            <a:schemeClr val="lt1"/>
                          </a:solidFill>
                        </a:rPr>
                        <a:t> ClinVar</a:t>
                      </a:r>
                      <a:endParaRPr sz="1900" b="1" u="none" strike="noStrike" cap="none" dirty="0">
                        <a:solidFill>
                          <a:schemeClr val="lt1"/>
                        </a:solidFill>
                      </a:endParaRPr>
                    </a:p>
                  </a:txBody>
                  <a:tcPr marL="121900" marR="121900" marT="121900" marB="121900" anchor="ctr">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l-GR" sz="1900" b="1" u="none" strike="noStrike" cap="none" dirty="0">
                          <a:solidFill>
                            <a:schemeClr val="lt1"/>
                          </a:solidFill>
                        </a:rPr>
                        <a:t>Γλωσσάριο</a:t>
                      </a:r>
                      <a:r>
                        <a:rPr lang="el-GR" sz="1900" b="1" u="none" strike="noStrike" cap="none" baseline="0" dirty="0">
                          <a:solidFill>
                            <a:schemeClr val="lt1"/>
                          </a:solidFill>
                        </a:rPr>
                        <a:t> </a:t>
                      </a:r>
                      <a:endParaRPr sz="1900" b="1" u="none" strike="noStrike" cap="none" dirty="0">
                        <a:solidFill>
                          <a:schemeClr val="lt1"/>
                        </a:solidFill>
                      </a:endParaRPr>
                    </a:p>
                  </a:txBody>
                  <a:tcPr marL="121900" marR="121900" marT="121900" marB="121900" anchor="ctr">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l-GR" sz="1900" b="1" u="none" strike="noStrike" cap="none" dirty="0">
                          <a:solidFill>
                            <a:schemeClr val="lt1"/>
                          </a:solidFill>
                        </a:rPr>
                        <a:t>Απαντητικά Φυλλάδια</a:t>
                      </a:r>
                      <a:endParaRPr sz="1900" b="1" u="none" strike="noStrike" cap="none" dirty="0">
                        <a:solidFill>
                          <a:schemeClr val="lt1"/>
                        </a:solidFill>
                      </a:endParaRPr>
                    </a:p>
                  </a:txBody>
                  <a:tcPr marL="121900" marR="121900" marT="121900" marB="121900" anchor="ctr">
                    <a:lnL w="38100" cap="flat" cmpd="sng">
                      <a:solidFill>
                        <a:schemeClr val="lt1"/>
                      </a:solidFill>
                      <a:prstDash val="solid"/>
                      <a:round/>
                      <a:headEnd type="none" w="sm" len="sm"/>
                      <a:tailEnd type="none" w="sm" len="sm"/>
                    </a:lnL>
                    <a:lnR w="38100" cap="flat" cmpd="sng">
                      <a:solidFill>
                        <a:schemeClr val="lt1"/>
                      </a:solidFill>
                      <a:prstDash val="solid"/>
                      <a:round/>
                      <a:headEnd type="none" w="sm" len="sm"/>
                      <a:tailEnd type="none" w="sm" len="sm"/>
                    </a:lnR>
                    <a:lnT w="38100" cap="flat" cmpd="sng">
                      <a:solidFill>
                        <a:schemeClr val="lt1"/>
                      </a:solidFill>
                      <a:prstDash val="solid"/>
                      <a:round/>
                      <a:headEnd type="none" w="sm" len="sm"/>
                      <a:tailEnd type="none" w="sm" len="sm"/>
                    </a:lnT>
                    <a:lnB w="38100" cap="flat" cmpd="sng">
                      <a:solidFill>
                        <a:schemeClr val="lt1"/>
                      </a:solidFill>
                      <a:prstDash val="solid"/>
                      <a:round/>
                      <a:headEnd type="none" w="sm" len="sm"/>
                      <a:tailEnd type="none" w="sm" len="sm"/>
                    </a:lnB>
                    <a:solidFill>
                      <a:schemeClr val="accent1"/>
                    </a:solidFill>
                  </a:tcPr>
                </a:tc>
                <a:extLst>
                  <a:ext uri="{0D108BD9-81ED-4DB2-BD59-A6C34878D82A}">
                    <a16:rowId xmlns:a16="http://schemas.microsoft.com/office/drawing/2014/main" val="10000"/>
                  </a:ext>
                </a:extLst>
              </a:tr>
            </a:tbl>
          </a:graphicData>
        </a:graphic>
      </p:graphicFrame>
      <p:pic>
        <p:nvPicPr>
          <p:cNvPr id="516" name="Google Shape;516;g30082f8412b_0_27"/>
          <p:cNvPicPr preferRelativeResize="0"/>
          <p:nvPr/>
        </p:nvPicPr>
        <p:blipFill rotWithShape="1">
          <a:blip r:embed="rId3">
            <a:alphaModFix/>
          </a:blip>
          <a:srcRect t="1895" b="1894"/>
          <a:stretch/>
        </p:blipFill>
        <p:spPr>
          <a:xfrm>
            <a:off x="3600219" y="2736800"/>
            <a:ext cx="2558400" cy="3278401"/>
          </a:xfrm>
          <a:prstGeom prst="rect">
            <a:avLst/>
          </a:prstGeom>
          <a:noFill/>
          <a:ln w="38100" cap="flat" cmpd="sng">
            <a:solidFill>
              <a:srgbClr val="734595"/>
            </a:solidFill>
            <a:prstDash val="solid"/>
            <a:round/>
            <a:headEnd type="none" w="sm" len="sm"/>
            <a:tailEnd type="none" w="sm" len="sm"/>
          </a:ln>
        </p:spPr>
      </p:pic>
      <p:pic>
        <p:nvPicPr>
          <p:cNvPr id="517" name="Google Shape;517;g30082f8412b_0_27"/>
          <p:cNvPicPr preferRelativeResize="0"/>
          <p:nvPr/>
        </p:nvPicPr>
        <p:blipFill rotWithShape="1">
          <a:blip r:embed="rId4">
            <a:alphaModFix/>
          </a:blip>
          <a:srcRect l="641" r="651"/>
          <a:stretch/>
        </p:blipFill>
        <p:spPr>
          <a:xfrm>
            <a:off x="6298467" y="2736793"/>
            <a:ext cx="2558399" cy="3278399"/>
          </a:xfrm>
          <a:prstGeom prst="rect">
            <a:avLst/>
          </a:prstGeom>
          <a:noFill/>
          <a:ln w="38100" cap="flat" cmpd="sng">
            <a:solidFill>
              <a:schemeClr val="accent5"/>
            </a:solidFill>
            <a:prstDash val="solid"/>
            <a:round/>
            <a:headEnd type="none" w="sm" len="sm"/>
            <a:tailEnd type="none" w="sm" len="sm"/>
          </a:ln>
        </p:spPr>
      </p:pic>
      <p:pic>
        <p:nvPicPr>
          <p:cNvPr id="518" name="Google Shape;518;g30082f8412b_0_27"/>
          <p:cNvPicPr preferRelativeResize="0"/>
          <p:nvPr/>
        </p:nvPicPr>
        <p:blipFill rotWithShape="1">
          <a:blip r:embed="rId5">
            <a:alphaModFix/>
          </a:blip>
          <a:srcRect t="1105" b="1105"/>
          <a:stretch/>
        </p:blipFill>
        <p:spPr>
          <a:xfrm>
            <a:off x="8996700" y="2736793"/>
            <a:ext cx="2558400" cy="3278399"/>
          </a:xfrm>
          <a:prstGeom prst="rect">
            <a:avLst/>
          </a:prstGeom>
          <a:noFill/>
          <a:ln w="38100" cap="flat" cmpd="sng">
            <a:solidFill>
              <a:schemeClr val="accent4"/>
            </a:solidFill>
            <a:prstDash val="solid"/>
            <a:round/>
            <a:headEnd type="none" w="sm" len="sm"/>
            <a:tailEnd type="none" w="sm" len="sm"/>
          </a:ln>
        </p:spPr>
      </p:pic>
      <p:pic>
        <p:nvPicPr>
          <p:cNvPr id="519" name="Google Shape;519;g30082f8412b_0_27"/>
          <p:cNvPicPr preferRelativeResize="0"/>
          <p:nvPr/>
        </p:nvPicPr>
        <p:blipFill rotWithShape="1">
          <a:blip r:embed="rId6">
            <a:alphaModFix/>
          </a:blip>
          <a:srcRect/>
          <a:stretch/>
        </p:blipFill>
        <p:spPr>
          <a:xfrm>
            <a:off x="177475" y="1477400"/>
            <a:ext cx="3283051" cy="4590501"/>
          </a:xfrm>
          <a:prstGeom prst="rect">
            <a:avLst/>
          </a:prstGeom>
          <a:noFill/>
          <a:ln w="9525" cap="flat" cmpd="sng">
            <a:solidFill>
              <a:srgbClr val="9299A0"/>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κειμένου 1">
            <a:extLst>
              <a:ext uri="{FF2B5EF4-FFF2-40B4-BE49-F238E27FC236}">
                <a16:creationId xmlns:a16="http://schemas.microsoft.com/office/drawing/2014/main" id="{9DC728B1-8C54-C0D3-A7C2-DC4936C574C9}"/>
              </a:ext>
            </a:extLst>
          </p:cNvPr>
          <p:cNvSpPr>
            <a:spLocks noGrp="1"/>
          </p:cNvSpPr>
          <p:nvPr>
            <p:ph type="body" idx="1"/>
          </p:nvPr>
        </p:nvSpPr>
        <p:spPr/>
        <p:txBody>
          <a:bodyPr/>
          <a:lstStyle/>
          <a:p>
            <a:endParaRPr lang="el-GR" dirty="0"/>
          </a:p>
        </p:txBody>
      </p:sp>
      <p:sp>
        <p:nvSpPr>
          <p:cNvPr id="3" name="Θέση κειμένου 2">
            <a:extLst>
              <a:ext uri="{FF2B5EF4-FFF2-40B4-BE49-F238E27FC236}">
                <a16:creationId xmlns:a16="http://schemas.microsoft.com/office/drawing/2014/main" id="{5AA9F2AE-3481-C2A9-7067-CA92863E7C34}"/>
              </a:ext>
            </a:extLst>
          </p:cNvPr>
          <p:cNvSpPr>
            <a:spLocks noGrp="1"/>
          </p:cNvSpPr>
          <p:nvPr>
            <p:ph type="body" idx="2"/>
          </p:nvPr>
        </p:nvSpPr>
        <p:spPr/>
        <p:txBody>
          <a:bodyPr/>
          <a:lstStyle/>
          <a:p>
            <a:r>
              <a:rPr lang="en" dirty="0"/>
              <a:t>https://</a:t>
            </a:r>
            <a:r>
              <a:rPr lang="en" dirty="0" err="1"/>
              <a:t>www.youtube.com</a:t>
            </a:r>
            <a:r>
              <a:rPr lang="en" dirty="0"/>
              <a:t>/</a:t>
            </a:r>
            <a:r>
              <a:rPr lang="en" dirty="0" err="1"/>
              <a:t>watch?v</a:t>
            </a:r>
            <a:r>
              <a:rPr lang="en" dirty="0"/>
              <a:t>=J4JkH_VD59k</a:t>
            </a:r>
            <a:endParaRPr lang="el-GR" dirty="0"/>
          </a:p>
        </p:txBody>
      </p:sp>
      <p:sp>
        <p:nvSpPr>
          <p:cNvPr id="4" name="Θέση κειμένου 3">
            <a:extLst>
              <a:ext uri="{FF2B5EF4-FFF2-40B4-BE49-F238E27FC236}">
                <a16:creationId xmlns:a16="http://schemas.microsoft.com/office/drawing/2014/main" id="{DEDCEFB4-F740-64E9-3307-CFD120AC733C}"/>
              </a:ext>
            </a:extLst>
          </p:cNvPr>
          <p:cNvSpPr>
            <a:spLocks noGrp="1"/>
          </p:cNvSpPr>
          <p:nvPr>
            <p:ph type="body" idx="3"/>
          </p:nvPr>
        </p:nvSpPr>
        <p:spPr/>
        <p:txBody>
          <a:bodyPr/>
          <a:lstStyle/>
          <a:p>
            <a:r>
              <a:rPr lang="en" dirty="0"/>
              <a:t>https://</a:t>
            </a:r>
            <a:r>
              <a:rPr lang="en" dirty="0" err="1"/>
              <a:t>www.youtube.com</a:t>
            </a:r>
            <a:r>
              <a:rPr lang="en" dirty="0"/>
              <a:t>/</a:t>
            </a:r>
            <a:r>
              <a:rPr lang="en" dirty="0" err="1"/>
              <a:t>watch?v</a:t>
            </a:r>
            <a:r>
              <a:rPr lang="en" dirty="0"/>
              <a:t>=7sYgNkhwVAA</a:t>
            </a:r>
            <a:endParaRPr lang="el-GR" dirty="0"/>
          </a:p>
        </p:txBody>
      </p:sp>
      <p:sp>
        <p:nvSpPr>
          <p:cNvPr id="5" name="Θέση αριθμού διαφάνειας 4">
            <a:extLst>
              <a:ext uri="{FF2B5EF4-FFF2-40B4-BE49-F238E27FC236}">
                <a16:creationId xmlns:a16="http://schemas.microsoft.com/office/drawing/2014/main" id="{D1AF7557-18A7-D248-AB53-2759606C50BA}"/>
              </a:ext>
            </a:extLst>
          </p:cNvPr>
          <p:cNvSpPr>
            <a:spLocks noGrp="1"/>
          </p:cNvSpPr>
          <p:nvPr>
            <p:ph type="sldNum" idx="12"/>
          </p:nvPr>
        </p:nvSpPr>
        <p:spPr/>
        <p:txBody>
          <a:bodyPr/>
          <a:lstStyle/>
          <a:p>
            <a:pPr marL="0" lvl="0" indent="0" algn="l" rtl="0">
              <a:spcBef>
                <a:spcPts val="0"/>
              </a:spcBef>
              <a:spcAft>
                <a:spcPts val="0"/>
              </a:spcAft>
              <a:buNone/>
            </a:pPr>
            <a:fld id="{00000000-1234-1234-1234-123412341234}" type="slidenum">
              <a:rPr lang="de-DE" smtClean="0"/>
              <a:pPr marL="0" lvl="0" indent="0" algn="l" rtl="0">
                <a:spcBef>
                  <a:spcPts val="0"/>
                </a:spcBef>
                <a:spcAft>
                  <a:spcPts val="0"/>
                </a:spcAft>
                <a:buNone/>
              </a:pPr>
              <a:t>7</a:t>
            </a:fld>
            <a:endParaRPr lang="de-DE"/>
          </a:p>
        </p:txBody>
      </p:sp>
      <p:sp>
        <p:nvSpPr>
          <p:cNvPr id="6" name="Τίτλος 5">
            <a:extLst>
              <a:ext uri="{FF2B5EF4-FFF2-40B4-BE49-F238E27FC236}">
                <a16:creationId xmlns:a16="http://schemas.microsoft.com/office/drawing/2014/main" id="{DFEF002E-49CB-EEB1-E363-E56E7A6314AF}"/>
              </a:ext>
            </a:extLst>
          </p:cNvPr>
          <p:cNvSpPr>
            <a:spLocks noGrp="1"/>
          </p:cNvSpPr>
          <p:nvPr>
            <p:ph type="title"/>
          </p:nvPr>
        </p:nvSpPr>
        <p:spPr/>
        <p:txBody>
          <a:bodyPr/>
          <a:lstStyle/>
          <a:p>
            <a:endParaRPr lang="el-GR"/>
          </a:p>
        </p:txBody>
      </p:sp>
    </p:spTree>
    <p:extLst>
      <p:ext uri="{BB962C8B-B14F-4D97-AF65-F5344CB8AC3E}">
        <p14:creationId xmlns:p14="http://schemas.microsoft.com/office/powerpoint/2010/main" val="3813020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sp>
        <p:nvSpPr>
          <p:cNvPr id="524" name="Google Shape;524;g30082f8412b_0_36"/>
          <p:cNvSpPr txBox="1"/>
          <p:nvPr/>
        </p:nvSpPr>
        <p:spPr>
          <a:xfrm>
            <a:off x="479376" y="980728"/>
            <a:ext cx="11699824" cy="1354176"/>
          </a:xfrm>
          <a:prstGeom prst="rect">
            <a:avLst/>
          </a:prstGeom>
          <a:noFill/>
          <a:ln>
            <a:noFill/>
          </a:ln>
        </p:spPr>
        <p:txBody>
          <a:bodyPr spcFirstLastPara="1" wrap="square" lIns="121900" tIns="121900" rIns="121900" bIns="121900" anchor="t" anchorCtr="0">
            <a:spAutoFit/>
          </a:bodyPr>
          <a:lstStyle/>
          <a:p>
            <a:pPr lvl="0">
              <a:buClr>
                <a:schemeClr val="dk1"/>
              </a:buClr>
              <a:buSzPts val="1500"/>
            </a:pPr>
            <a:r>
              <a:rPr lang="el-GR" sz="1800" dirty="0">
                <a:solidFill>
                  <a:schemeClr val="dk1"/>
                </a:solidFill>
              </a:rPr>
              <a:t>Πριν από τη διεξαγωγή των δραστηριοτήτων στην τάξη, οι μαθητές μπορούν να παρακολουθήσουν δύο σύντομα βίντεο και να διαβάσουν τις πληροφορίες στα ενημερωτικά δελτία για να εμβαθύνουν στο θέμα και να μάθουν τις βασικές πληροφορίες που απαιτούνται για την κυστική ίνωση, ώστε να απαντήσουν σε πιο σύνθετες ερωτήσεις  που θα τους θέσει ο εκπαιδευτικός στην τάξη.</a:t>
            </a:r>
            <a:endParaRPr sz="1800" b="0" i="0" u="none" strike="noStrike" cap="none" dirty="0">
              <a:solidFill>
                <a:schemeClr val="dk1"/>
              </a:solidFill>
              <a:latin typeface="Arial"/>
              <a:ea typeface="Arial"/>
              <a:cs typeface="Arial"/>
              <a:sym typeface="Arial"/>
            </a:endParaRPr>
          </a:p>
        </p:txBody>
      </p:sp>
      <p:sp>
        <p:nvSpPr>
          <p:cNvPr id="525" name="Google Shape;525;g30082f8412b_0_36"/>
          <p:cNvSpPr txBox="1"/>
          <p:nvPr/>
        </p:nvSpPr>
        <p:spPr>
          <a:xfrm>
            <a:off x="7618900" y="3513567"/>
            <a:ext cx="1317300" cy="4464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1300"/>
              <a:buFont typeface="Arial"/>
              <a:buNone/>
            </a:pPr>
            <a:endParaRPr sz="1300" b="0" i="0" u="none" strike="noStrike" cap="none">
              <a:solidFill>
                <a:schemeClr val="dk1"/>
              </a:solidFill>
              <a:latin typeface="Arial"/>
              <a:ea typeface="Arial"/>
              <a:cs typeface="Arial"/>
              <a:sym typeface="Arial"/>
            </a:endParaRPr>
          </a:p>
        </p:txBody>
      </p:sp>
      <p:sp>
        <p:nvSpPr>
          <p:cNvPr id="526" name="Google Shape;526;g30082f8412b_0_36"/>
          <p:cNvSpPr txBox="1"/>
          <p:nvPr/>
        </p:nvSpPr>
        <p:spPr>
          <a:xfrm>
            <a:off x="0" y="0"/>
            <a:ext cx="3999900" cy="5388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pic>
        <p:nvPicPr>
          <p:cNvPr id="527" name="Google Shape;527;g30082f8412b_0_36"/>
          <p:cNvPicPr preferRelativeResize="0"/>
          <p:nvPr/>
        </p:nvPicPr>
        <p:blipFill rotWithShape="1">
          <a:blip r:embed="rId3">
            <a:alphaModFix/>
          </a:blip>
          <a:srcRect/>
          <a:stretch/>
        </p:blipFill>
        <p:spPr>
          <a:xfrm>
            <a:off x="192075" y="3839421"/>
            <a:ext cx="3195276" cy="2222654"/>
          </a:xfrm>
          <a:prstGeom prst="rect">
            <a:avLst/>
          </a:prstGeom>
          <a:noFill/>
          <a:ln>
            <a:noFill/>
          </a:ln>
        </p:spPr>
      </p:pic>
      <p:pic>
        <p:nvPicPr>
          <p:cNvPr id="528" name="Google Shape;528;g30082f8412b_0_36"/>
          <p:cNvPicPr preferRelativeResize="0"/>
          <p:nvPr/>
        </p:nvPicPr>
        <p:blipFill rotWithShape="1">
          <a:blip r:embed="rId4">
            <a:alphaModFix/>
          </a:blip>
          <a:srcRect/>
          <a:stretch/>
        </p:blipFill>
        <p:spPr>
          <a:xfrm>
            <a:off x="6473040" y="2269667"/>
            <a:ext cx="5240533" cy="3631413"/>
          </a:xfrm>
          <a:prstGeom prst="rect">
            <a:avLst/>
          </a:prstGeom>
          <a:noFill/>
          <a:ln>
            <a:noFill/>
          </a:ln>
        </p:spPr>
      </p:pic>
      <p:sp>
        <p:nvSpPr>
          <p:cNvPr id="529" name="Google Shape;529;g30082f8412b_0_36"/>
          <p:cNvSpPr txBox="1">
            <a:spLocks noGrp="1"/>
          </p:cNvSpPr>
          <p:nvPr>
            <p:ph type="title"/>
          </p:nvPr>
        </p:nvSpPr>
        <p:spPr>
          <a:xfrm>
            <a:off x="478367" y="263533"/>
            <a:ext cx="11235300" cy="6912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1900"/>
              <a:buNone/>
            </a:pPr>
            <a:r>
              <a:rPr lang="el-GR" dirty="0"/>
              <a:t>Δραστηριότητα</a:t>
            </a:r>
            <a:r>
              <a:rPr lang="de-DE" dirty="0"/>
              <a:t> – </a:t>
            </a:r>
            <a:r>
              <a:rPr lang="el-GR" dirty="0"/>
              <a:t>Προετοιμασία εκτός τάξης </a:t>
            </a:r>
            <a:endParaRPr dirty="0"/>
          </a:p>
        </p:txBody>
      </p:sp>
      <p:pic>
        <p:nvPicPr>
          <p:cNvPr id="530" name="Google Shape;530;g30082f8412b_0_36"/>
          <p:cNvPicPr preferRelativeResize="0"/>
          <p:nvPr/>
        </p:nvPicPr>
        <p:blipFill rotWithShape="1">
          <a:blip r:embed="rId5">
            <a:alphaModFix/>
          </a:blip>
          <a:srcRect/>
          <a:stretch/>
        </p:blipFill>
        <p:spPr>
          <a:xfrm>
            <a:off x="192075" y="2193472"/>
            <a:ext cx="3195274" cy="1841027"/>
          </a:xfrm>
          <a:prstGeom prst="rect">
            <a:avLst/>
          </a:prstGeom>
          <a:noFill/>
          <a:ln>
            <a:noFill/>
          </a:ln>
        </p:spPr>
      </p:pic>
      <p:sp>
        <p:nvSpPr>
          <p:cNvPr id="531" name="Google Shape;531;g30082f8412b_0_36"/>
          <p:cNvSpPr txBox="1"/>
          <p:nvPr/>
        </p:nvSpPr>
        <p:spPr>
          <a:xfrm>
            <a:off x="3387350" y="2423275"/>
            <a:ext cx="2960400" cy="1416300"/>
          </a:xfrm>
          <a:prstGeom prst="rect">
            <a:avLst/>
          </a:prstGeom>
          <a:noFill/>
          <a:ln>
            <a:noFill/>
          </a:ln>
        </p:spPr>
        <p:txBody>
          <a:bodyPr spcFirstLastPara="1" wrap="square" lIns="91425" tIns="91425" rIns="91425" bIns="91425" anchor="t" anchorCtr="0">
            <a:noAutofit/>
          </a:bodyPr>
          <a:lstStyle/>
          <a:p>
            <a:pPr lvl="0" algn="ctr">
              <a:buSzPts val="1600"/>
            </a:pPr>
            <a:r>
              <a:rPr lang="el-GR" sz="1600" dirty="0">
                <a:solidFill>
                  <a:schemeClr val="dk1"/>
                </a:solidFill>
              </a:rPr>
              <a:t>Εισαγωγή στην έννοια του γονιδιώματος και των νουκλεοτιδικών παραλλαγών</a:t>
            </a:r>
            <a:endParaRPr sz="1600" b="0" i="0" u="none" strike="noStrike" cap="none" dirty="0">
              <a:solidFill>
                <a:schemeClr val="dk1"/>
              </a:solidFill>
              <a:latin typeface="Arial"/>
              <a:ea typeface="Arial"/>
              <a:cs typeface="Arial"/>
              <a:sym typeface="Arial"/>
            </a:endParaRPr>
          </a:p>
        </p:txBody>
      </p:sp>
      <p:sp>
        <p:nvSpPr>
          <p:cNvPr id="532" name="Google Shape;532;g30082f8412b_0_36"/>
          <p:cNvSpPr txBox="1"/>
          <p:nvPr/>
        </p:nvSpPr>
        <p:spPr>
          <a:xfrm>
            <a:off x="3634650" y="4616800"/>
            <a:ext cx="2591100" cy="1042200"/>
          </a:xfrm>
          <a:prstGeom prst="rect">
            <a:avLst/>
          </a:prstGeom>
          <a:noFill/>
          <a:ln>
            <a:noFill/>
          </a:ln>
        </p:spPr>
        <p:txBody>
          <a:bodyPr spcFirstLastPara="1" wrap="square" lIns="91425" tIns="91425" rIns="91425" bIns="91425" anchor="t" anchorCtr="0">
            <a:noAutofit/>
          </a:bodyPr>
          <a:lstStyle/>
          <a:p>
            <a:pPr lvl="0" algn="ctr">
              <a:buSzPts val="1600"/>
            </a:pPr>
            <a:r>
              <a:rPr lang="el-GR" sz="1600" dirty="0">
                <a:solidFill>
                  <a:schemeClr val="dk1"/>
                </a:solidFill>
              </a:rPr>
              <a:t>Εισαγωγή στην κυτταρική βιολογία της κυστικής ίνωσης</a:t>
            </a:r>
            <a:endParaRPr sz="1600" b="0" i="0" u="none" strike="noStrike" cap="none" dirty="0">
              <a:solidFill>
                <a:schemeClr val="dk1"/>
              </a:solidFill>
              <a:latin typeface="Arial"/>
              <a:ea typeface="Arial"/>
              <a:cs typeface="Arial"/>
              <a:sym typeface="Arial"/>
            </a:endParaRPr>
          </a:p>
        </p:txBody>
      </p:sp>
      <p:pic>
        <p:nvPicPr>
          <p:cNvPr id="533" name="Google Shape;533;g30082f8412b_0_36"/>
          <p:cNvPicPr preferRelativeResize="0"/>
          <p:nvPr/>
        </p:nvPicPr>
        <p:blipFill rotWithShape="1">
          <a:blip r:embed="rId6">
            <a:alphaModFix/>
          </a:blip>
          <a:srcRect/>
          <a:stretch/>
        </p:blipFill>
        <p:spPr>
          <a:xfrm>
            <a:off x="10865725" y="2283300"/>
            <a:ext cx="847850" cy="1086451"/>
          </a:xfrm>
          <a:prstGeom prst="rect">
            <a:avLst/>
          </a:prstGeom>
          <a:noFill/>
          <a:ln w="38100" cap="flat" cmpd="sng">
            <a:solidFill>
              <a:schemeClr val="accent6"/>
            </a:solidFill>
            <a:prstDash val="solid"/>
            <a:round/>
            <a:headEnd type="none" w="sm" len="sm"/>
            <a:tailEnd type="none" w="sm" len="sm"/>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sp>
        <p:nvSpPr>
          <p:cNvPr id="538" name="Google Shape;538;g30082f8412b_0_45"/>
          <p:cNvSpPr txBox="1"/>
          <p:nvPr/>
        </p:nvSpPr>
        <p:spPr>
          <a:xfrm>
            <a:off x="393700" y="1159800"/>
            <a:ext cx="11785500" cy="2629141"/>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l-GR" sz="1900" b="1" i="0" u="none" strike="noStrike" cap="none" dirty="0">
                <a:solidFill>
                  <a:schemeClr val="accent1"/>
                </a:solidFill>
                <a:latin typeface="Arial"/>
                <a:ea typeface="Arial"/>
                <a:cs typeface="Arial"/>
                <a:sym typeface="Arial"/>
              </a:rPr>
              <a:t>Αξιοποίηση των αποτελεσμάτων της ηλεκτροφόρησης σε πήκτωμα αγαρόζης  για τον καθορισμό των  </a:t>
            </a:r>
            <a:r>
              <a:rPr lang="de-DE" sz="1900" b="1" i="0" u="none" strike="noStrike" cap="none" dirty="0">
                <a:solidFill>
                  <a:schemeClr val="accent1"/>
                </a:solidFill>
                <a:latin typeface="Arial"/>
                <a:ea typeface="Arial"/>
                <a:cs typeface="Arial"/>
                <a:sym typeface="Arial"/>
              </a:rPr>
              <a:t> </a:t>
            </a:r>
            <a:r>
              <a:rPr lang="de-DE" sz="1900" b="1" i="1" u="none" strike="noStrike" cap="none" dirty="0">
                <a:solidFill>
                  <a:schemeClr val="accent1"/>
                </a:solidFill>
                <a:latin typeface="Arial"/>
                <a:ea typeface="Arial"/>
                <a:cs typeface="Arial"/>
                <a:sym typeface="Arial"/>
              </a:rPr>
              <a:t>CFTR</a:t>
            </a:r>
            <a:r>
              <a:rPr lang="de-DE" sz="1900" b="1" i="0" u="none" strike="noStrike" cap="none" dirty="0">
                <a:solidFill>
                  <a:schemeClr val="accent1"/>
                </a:solidFill>
                <a:latin typeface="Arial"/>
                <a:ea typeface="Arial"/>
                <a:cs typeface="Arial"/>
                <a:sym typeface="Arial"/>
              </a:rPr>
              <a:t> delF508 </a:t>
            </a:r>
            <a:r>
              <a:rPr lang="el-GR" sz="1900" b="1" i="0" u="none" strike="noStrike" cap="none" dirty="0">
                <a:solidFill>
                  <a:schemeClr val="accent1"/>
                </a:solidFill>
                <a:latin typeface="Arial"/>
                <a:ea typeface="Arial"/>
                <a:cs typeface="Arial"/>
                <a:sym typeface="Arial"/>
              </a:rPr>
              <a:t>μεταλλαγμένων εμβρύων </a:t>
            </a:r>
            <a:r>
              <a:rPr lang="de-DE" sz="1900" b="1" i="0" u="none" strike="noStrike" cap="none" dirty="0">
                <a:solidFill>
                  <a:schemeClr val="accent1"/>
                </a:solidFill>
                <a:latin typeface="Arial"/>
                <a:ea typeface="Arial"/>
                <a:cs typeface="Arial"/>
                <a:sym typeface="Arial"/>
              </a:rPr>
              <a:t>(15 </a:t>
            </a:r>
            <a:r>
              <a:rPr lang="el-GR" sz="1900" b="1" i="0" u="none" strike="noStrike" cap="none" dirty="0">
                <a:solidFill>
                  <a:schemeClr val="accent1"/>
                </a:solidFill>
                <a:latin typeface="Arial"/>
                <a:ea typeface="Arial"/>
                <a:cs typeface="Arial"/>
                <a:sym typeface="Arial"/>
              </a:rPr>
              <a:t>λεπτά</a:t>
            </a:r>
            <a:r>
              <a:rPr lang="de-DE" sz="1900" b="1" i="0" u="none" strike="noStrike" cap="none" dirty="0">
                <a:solidFill>
                  <a:schemeClr val="accent1"/>
                </a:solidFill>
                <a:latin typeface="Arial"/>
                <a:ea typeface="Arial"/>
                <a:cs typeface="Arial"/>
                <a:sym typeface="Arial"/>
              </a:rPr>
              <a:t>)</a:t>
            </a:r>
            <a:endParaRPr sz="1900" b="1" i="0" u="none" strike="noStrike" cap="none" dirty="0">
              <a:solidFill>
                <a:schemeClr val="accent1"/>
              </a:solidFill>
              <a:latin typeface="Arial"/>
              <a:ea typeface="Arial"/>
              <a:cs typeface="Arial"/>
              <a:sym typeface="Arial"/>
            </a:endParaRPr>
          </a:p>
          <a:p>
            <a:pPr lvl="0">
              <a:buClr>
                <a:schemeClr val="dk1"/>
              </a:buClr>
              <a:buSzPts val="1500"/>
            </a:pPr>
            <a:r>
              <a:rPr lang="el-GR" sz="1900" dirty="0">
                <a:solidFill>
                  <a:schemeClr val="dk1"/>
                </a:solidFill>
              </a:rPr>
              <a:t>Αυτή η δραστηριότητα ξεκινά με την εξοικείωση των μαθητών με τις μοριακές τεχνικές που χρησιμοποιούνται στον έλεγχο της</a:t>
            </a:r>
            <a:r>
              <a:rPr lang="en-US" sz="1900" dirty="0">
                <a:solidFill>
                  <a:schemeClr val="dk1"/>
                </a:solidFill>
              </a:rPr>
              <a:t>  CF</a:t>
            </a:r>
            <a:r>
              <a:rPr lang="el-GR" sz="1900" dirty="0">
                <a:solidFill>
                  <a:schemeClr val="dk1"/>
                </a:solidFill>
              </a:rPr>
              <a:t>, εστιάζοντας στον εντοπισμό της μετάλλαξης delF508. Σε αυτή τη δραστηριότητα, οι μαθητές ερμηνεύουν τα αποτελέσματα μιας ηλεκτροφόρησης σε πηκτή που δείχνει ζώνες από μια WT</a:t>
            </a:r>
            <a:r>
              <a:rPr lang="en-US" sz="1900" dirty="0">
                <a:solidFill>
                  <a:schemeClr val="dk1"/>
                </a:solidFill>
              </a:rPr>
              <a:t>(</a:t>
            </a:r>
            <a:r>
              <a:rPr lang="el-GR" sz="1900" dirty="0">
                <a:solidFill>
                  <a:schemeClr val="dk1"/>
                </a:solidFill>
              </a:rPr>
              <a:t>φυσικού / «άγριου» τύπου)  έκδοση ( με 154 bp) και μια κατά 3 bp μικρότερη έκδοση </a:t>
            </a:r>
            <a:r>
              <a:rPr lang="en-US" sz="1900" dirty="0">
                <a:solidFill>
                  <a:schemeClr val="dk1"/>
                </a:solidFill>
              </a:rPr>
              <a:t>(</a:t>
            </a:r>
            <a:r>
              <a:rPr lang="el-GR" sz="1900" dirty="0">
                <a:solidFill>
                  <a:schemeClr val="dk1"/>
                </a:solidFill>
              </a:rPr>
              <a:t>151 bp</a:t>
            </a:r>
            <a:r>
              <a:rPr lang="en-US" sz="1900" dirty="0">
                <a:solidFill>
                  <a:schemeClr val="dk1"/>
                </a:solidFill>
              </a:rPr>
              <a:t>)</a:t>
            </a:r>
            <a:r>
              <a:rPr lang="el-GR" sz="1900" dirty="0">
                <a:solidFill>
                  <a:schemeClr val="dk1"/>
                </a:solidFill>
              </a:rPr>
              <a:t> του γονιδίου CFTR.</a:t>
            </a:r>
          </a:p>
          <a:p>
            <a:pPr marL="0" marR="0" lvl="0" indent="0" algn="just" rtl="0">
              <a:lnSpc>
                <a:spcPct val="115000"/>
              </a:lnSpc>
              <a:spcBef>
                <a:spcPts val="0"/>
              </a:spcBef>
              <a:spcAft>
                <a:spcPts val="0"/>
              </a:spcAft>
              <a:buClr>
                <a:srgbClr val="000000"/>
              </a:buClr>
              <a:buSzPts val="1900"/>
              <a:buFont typeface="Arial"/>
              <a:buNone/>
            </a:pPr>
            <a:endParaRPr sz="1900" b="0" i="0" u="none" strike="noStrike" cap="none" dirty="0">
              <a:solidFill>
                <a:schemeClr val="dk1"/>
              </a:solidFill>
              <a:latin typeface="Arial"/>
              <a:ea typeface="Arial"/>
              <a:cs typeface="Arial"/>
              <a:sym typeface="Arial"/>
            </a:endParaRPr>
          </a:p>
        </p:txBody>
      </p:sp>
      <p:sp>
        <p:nvSpPr>
          <p:cNvPr id="539" name="Google Shape;539;g30082f8412b_0_45"/>
          <p:cNvSpPr txBox="1"/>
          <p:nvPr/>
        </p:nvSpPr>
        <p:spPr>
          <a:xfrm>
            <a:off x="7618900" y="3513567"/>
            <a:ext cx="1317300" cy="446400"/>
          </a:xfrm>
          <a:prstGeom prst="rect">
            <a:avLst/>
          </a:prstGeom>
          <a:noFill/>
          <a:ln>
            <a:noFill/>
          </a:ln>
        </p:spPr>
        <p:txBody>
          <a:bodyPr spcFirstLastPara="1" wrap="square" lIns="121900" tIns="121900" rIns="121900" bIns="121900" anchor="t" anchorCtr="0">
            <a:spAutoFit/>
          </a:bodyPr>
          <a:lstStyle/>
          <a:p>
            <a:pPr marL="0" marR="0" lvl="0" indent="0" algn="l" rtl="0">
              <a:lnSpc>
                <a:spcPct val="115000"/>
              </a:lnSpc>
              <a:spcBef>
                <a:spcPts val="0"/>
              </a:spcBef>
              <a:spcAft>
                <a:spcPts val="0"/>
              </a:spcAft>
              <a:buClr>
                <a:srgbClr val="000000"/>
              </a:buClr>
              <a:buSzPts val="1300"/>
              <a:buFont typeface="Arial"/>
              <a:buNone/>
            </a:pPr>
            <a:endParaRPr sz="1300" b="0" i="0" u="none" strike="noStrike" cap="none">
              <a:solidFill>
                <a:schemeClr val="dk1"/>
              </a:solidFill>
              <a:latin typeface="Arial"/>
              <a:ea typeface="Arial"/>
              <a:cs typeface="Arial"/>
              <a:sym typeface="Arial"/>
            </a:endParaRPr>
          </a:p>
        </p:txBody>
      </p:sp>
      <p:sp>
        <p:nvSpPr>
          <p:cNvPr id="540" name="Google Shape;540;g30082f8412b_0_45"/>
          <p:cNvSpPr txBox="1"/>
          <p:nvPr/>
        </p:nvSpPr>
        <p:spPr>
          <a:xfrm>
            <a:off x="0" y="0"/>
            <a:ext cx="3999900" cy="5388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541" name="Google Shape;541;g30082f8412b_0_45"/>
          <p:cNvSpPr txBox="1">
            <a:spLocks noGrp="1"/>
          </p:cNvSpPr>
          <p:nvPr>
            <p:ph type="title"/>
          </p:nvPr>
        </p:nvSpPr>
        <p:spPr>
          <a:xfrm>
            <a:off x="478367" y="263533"/>
            <a:ext cx="11235300" cy="6912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SzPts val="1900"/>
              <a:buNone/>
            </a:pPr>
            <a:r>
              <a:rPr lang="el-GR" dirty="0"/>
              <a:t>Δραστηριότητα </a:t>
            </a:r>
            <a:r>
              <a:rPr lang="de-DE" dirty="0"/>
              <a:t> 1</a:t>
            </a:r>
            <a:r>
              <a:rPr lang="el-GR" dirty="0"/>
              <a:t>η</a:t>
            </a:r>
            <a:endParaRPr dirty="0"/>
          </a:p>
        </p:txBody>
      </p:sp>
      <p:pic>
        <p:nvPicPr>
          <p:cNvPr id="542" name="Google Shape;542;g30082f8412b_0_45"/>
          <p:cNvPicPr preferRelativeResize="0"/>
          <p:nvPr/>
        </p:nvPicPr>
        <p:blipFill rotWithShape="1">
          <a:blip r:embed="rId3">
            <a:alphaModFix/>
          </a:blip>
          <a:srcRect/>
          <a:stretch/>
        </p:blipFill>
        <p:spPr>
          <a:xfrm>
            <a:off x="1559496" y="3356992"/>
            <a:ext cx="9328266" cy="259323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slow">
        <p:fade/>
      </p:transition>
    </mc:Fallback>
  </mc:AlternateContent>
</p:sld>
</file>

<file path=ppt/theme/theme1.xml><?xml version="1.0" encoding="utf-8"?>
<a:theme xmlns:a="http://schemas.openxmlformats.org/drawingml/2006/main" name="EMBL_SEPE_powerpoint_template_50th">
  <a:themeElements>
    <a:clrScheme name="EMBL-Col_11-2019">
      <a:dk1>
        <a:srgbClr val="000000"/>
      </a:dk1>
      <a:lt1>
        <a:srgbClr val="FFFFFF"/>
      </a:lt1>
      <a:dk2>
        <a:srgbClr val="007B53"/>
      </a:dk2>
      <a:lt2>
        <a:srgbClr val="707372"/>
      </a:lt2>
      <a:accent1>
        <a:srgbClr val="18974C"/>
      </a:accent1>
      <a:accent2>
        <a:srgbClr val="A1BE1F"/>
      </a:accent2>
      <a:accent3>
        <a:srgbClr val="F49E17"/>
      </a:accent3>
      <a:accent4>
        <a:srgbClr val="F4C61F"/>
      </a:accent4>
      <a:accent5>
        <a:srgbClr val="D41645"/>
      </a:accent5>
      <a:accent6>
        <a:srgbClr val="3B6FB6"/>
      </a:accent6>
      <a:hlink>
        <a:srgbClr val="3E3E3E"/>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1074</Words>
  <Application>Microsoft Macintosh PowerPoint</Application>
  <PresentationFormat>Ευρεία οθόνη</PresentationFormat>
  <Paragraphs>77</Paragraphs>
  <Slides>12</Slides>
  <Notes>11</Notes>
  <HiddenSlides>0</HiddenSlides>
  <MMClips>0</MMClips>
  <ScaleCrop>false</ScaleCrop>
  <HeadingPairs>
    <vt:vector size="6" baseType="variant">
      <vt:variant>
        <vt:lpstr>Γραμματοσειρές που χρησιμοποιούνται</vt:lpstr>
      </vt:variant>
      <vt:variant>
        <vt:i4>6</vt:i4>
      </vt:variant>
      <vt:variant>
        <vt:lpstr>Θέμα</vt:lpstr>
      </vt:variant>
      <vt:variant>
        <vt:i4>1</vt:i4>
      </vt:variant>
      <vt:variant>
        <vt:lpstr>Τίτλοι διαφανειών</vt:lpstr>
      </vt:variant>
      <vt:variant>
        <vt:i4>12</vt:i4>
      </vt:variant>
    </vt:vector>
  </HeadingPairs>
  <TitlesOfParts>
    <vt:vector size="19" baseType="lpstr">
      <vt:lpstr>Libre Franklin Thin</vt:lpstr>
      <vt:lpstr>Calibri</vt:lpstr>
      <vt:lpstr>Arial Black</vt:lpstr>
      <vt:lpstr>Arial</vt:lpstr>
      <vt:lpstr>Franklin Gothic</vt:lpstr>
      <vt:lpstr>Libre Franklin</vt:lpstr>
      <vt:lpstr>EMBL_SEPE_powerpoint_template_50th</vt:lpstr>
      <vt:lpstr>Παρουσίαση του PowerPoint</vt:lpstr>
      <vt:lpstr> Από το DNA στη θεραπεία - επισκόπηση</vt:lpstr>
      <vt:lpstr>Από το DNA στη θεραπεία - επισκόπηση</vt:lpstr>
      <vt:lpstr>Από το DNA στη θεραπεία - επισκόπηση</vt:lpstr>
      <vt:lpstr>Από το DNA στη θεραπεία - επισκόπηση</vt:lpstr>
      <vt:lpstr>Από το DNA στη θεραπεία - επισκόπηση</vt:lpstr>
      <vt:lpstr>Παρουσίαση του PowerPoint</vt:lpstr>
      <vt:lpstr>Δραστηριότητα – Προετοιμασία εκτός τάξης </vt:lpstr>
      <vt:lpstr>Δραστηριότητα  1η</vt:lpstr>
      <vt:lpstr>Δραστηριότητα  2η</vt:lpstr>
      <vt:lpstr>Δραστηριότητα 3η</vt:lpstr>
      <vt:lpstr>Δραστηριότητα  4η</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Teodora Dobreva</dc:creator>
  <cp:lastModifiedBy>Antonios Krimitzas</cp:lastModifiedBy>
  <cp:revision>11</cp:revision>
  <dcterms:created xsi:type="dcterms:W3CDTF">2022-06-01T10:34:34Z</dcterms:created>
  <dcterms:modified xsi:type="dcterms:W3CDTF">2025-04-02T19:32:07Z</dcterms:modified>
</cp:coreProperties>
</file>