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0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embl.org/ells/author/emblog2/" TargetMode="Externa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embl.org/ells/author/emblog2/" TargetMode="External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731C1-DE16-4E6B-A98D-0F27367B6F1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91E362F-BAE5-4056-8E29-62A350060842}">
      <dgm:prSet/>
      <dgm:spPr/>
      <dgm:t>
        <a:bodyPr/>
        <a:lstStyle/>
        <a:p>
          <a:r>
            <a:rPr lang="en-US"/>
            <a:t>Πραγματοποιεί βασική έρευνα στη μοριακή βιολογία.</a:t>
          </a:r>
        </a:p>
      </dgm:t>
    </dgm:pt>
    <dgm:pt modelId="{9D7A19F6-A0C3-4CE8-9DBC-03CE5D9BBD43}" type="parTrans" cxnId="{1FD0F949-F5C9-41EA-B4A7-0D3430C12958}">
      <dgm:prSet/>
      <dgm:spPr/>
      <dgm:t>
        <a:bodyPr/>
        <a:lstStyle/>
        <a:p>
          <a:endParaRPr lang="en-US"/>
        </a:p>
      </dgm:t>
    </dgm:pt>
    <dgm:pt modelId="{F5217516-FFEB-4AD9-AE17-3D72E956B426}" type="sibTrans" cxnId="{1FD0F949-F5C9-41EA-B4A7-0D3430C12958}">
      <dgm:prSet/>
      <dgm:spPr/>
      <dgm:t>
        <a:bodyPr/>
        <a:lstStyle/>
        <a:p>
          <a:endParaRPr lang="en-US"/>
        </a:p>
      </dgm:t>
    </dgm:pt>
    <dgm:pt modelId="{6073FD32-5D4F-4E02-B390-82133E2438CA}">
      <dgm:prSet/>
      <dgm:spPr/>
      <dgm:t>
        <a:bodyPr/>
        <a:lstStyle/>
        <a:p>
          <a:r>
            <a:rPr lang="en-US"/>
            <a:t>Αναπτύσσει τεχνολογίες και μεθοδολογίες αιχμής.</a:t>
          </a:r>
        </a:p>
      </dgm:t>
    </dgm:pt>
    <dgm:pt modelId="{877D003A-D415-467F-AEF5-A2DDB7EF6EDC}" type="parTrans" cxnId="{04F870B8-6040-4129-9B16-2629138E3106}">
      <dgm:prSet/>
      <dgm:spPr/>
      <dgm:t>
        <a:bodyPr/>
        <a:lstStyle/>
        <a:p>
          <a:endParaRPr lang="en-US"/>
        </a:p>
      </dgm:t>
    </dgm:pt>
    <dgm:pt modelId="{73AD0E6D-E1C2-40A3-9B4F-B65A50342EBC}" type="sibTrans" cxnId="{04F870B8-6040-4129-9B16-2629138E3106}">
      <dgm:prSet/>
      <dgm:spPr/>
      <dgm:t>
        <a:bodyPr/>
        <a:lstStyle/>
        <a:p>
          <a:endParaRPr lang="en-US"/>
        </a:p>
      </dgm:t>
    </dgm:pt>
    <dgm:pt modelId="{2AE5C12C-DF26-47D6-99E5-47B6E6A7E2AE}">
      <dgm:prSet/>
      <dgm:spPr/>
      <dgm:t>
        <a:bodyPr/>
        <a:lstStyle/>
        <a:p>
          <a:r>
            <a:rPr lang="en-US"/>
            <a:t>Μεταφέρει τη γνώση στην κοινωνία προς όφελος όλων.</a:t>
          </a:r>
        </a:p>
      </dgm:t>
    </dgm:pt>
    <dgm:pt modelId="{AE043B38-ADA8-4E0B-904D-208C82B51D6D}" type="parTrans" cxnId="{047F0ECD-D89F-472C-9D8A-2F5C8B1C9A84}">
      <dgm:prSet/>
      <dgm:spPr/>
      <dgm:t>
        <a:bodyPr/>
        <a:lstStyle/>
        <a:p>
          <a:endParaRPr lang="en-US"/>
        </a:p>
      </dgm:t>
    </dgm:pt>
    <dgm:pt modelId="{0C5F7739-31F7-4CD4-9BB7-608473D625C9}" type="sibTrans" cxnId="{047F0ECD-D89F-472C-9D8A-2F5C8B1C9A84}">
      <dgm:prSet/>
      <dgm:spPr/>
      <dgm:t>
        <a:bodyPr/>
        <a:lstStyle/>
        <a:p>
          <a:endParaRPr lang="en-US"/>
        </a:p>
      </dgm:t>
    </dgm:pt>
    <dgm:pt modelId="{E0CA0A0F-E790-2142-AF1C-19E7BFF6D268}" type="pres">
      <dgm:prSet presAssocID="{3F9731C1-DE16-4E6B-A98D-0F27367B6F10}" presName="linear" presStyleCnt="0">
        <dgm:presLayoutVars>
          <dgm:animLvl val="lvl"/>
          <dgm:resizeHandles val="exact"/>
        </dgm:presLayoutVars>
      </dgm:prSet>
      <dgm:spPr/>
    </dgm:pt>
    <dgm:pt modelId="{4E298430-404D-9842-BE94-B8A382DAF378}" type="pres">
      <dgm:prSet presAssocID="{A91E362F-BAE5-4056-8E29-62A350060842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67ABE9F8-06D9-8342-BB2E-2F6B80F053F3}" type="pres">
      <dgm:prSet presAssocID="{F5217516-FFEB-4AD9-AE17-3D72E956B426}" presName="spacer" presStyleCnt="0"/>
      <dgm:spPr/>
    </dgm:pt>
    <dgm:pt modelId="{CF97AE87-4B87-4048-8766-889D64F0E15F}" type="pres">
      <dgm:prSet presAssocID="{6073FD32-5D4F-4E02-B390-82133E2438CA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D23F7E71-0C53-9946-8EEA-180CABE3E592}" type="pres">
      <dgm:prSet presAssocID="{73AD0E6D-E1C2-40A3-9B4F-B65A50342EBC}" presName="spacer" presStyleCnt="0"/>
      <dgm:spPr/>
    </dgm:pt>
    <dgm:pt modelId="{B93BA08B-7BBB-634B-B9AE-78FD5A2BFE3B}" type="pres">
      <dgm:prSet presAssocID="{2AE5C12C-DF26-47D6-99E5-47B6E6A7E2AE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9BF8E42D-8C45-F949-B717-D833A16F0C94}" type="presOf" srcId="{A91E362F-BAE5-4056-8E29-62A350060842}" destId="{4E298430-404D-9842-BE94-B8A382DAF378}" srcOrd="0" destOrd="0" presId="urn:microsoft.com/office/officeart/2005/8/layout/vList2"/>
    <dgm:cxn modelId="{CC7B5936-6348-8C42-A5B7-73653B471DF9}" type="presOf" srcId="{3F9731C1-DE16-4E6B-A98D-0F27367B6F10}" destId="{E0CA0A0F-E790-2142-AF1C-19E7BFF6D268}" srcOrd="0" destOrd="0" presId="urn:microsoft.com/office/officeart/2005/8/layout/vList2"/>
    <dgm:cxn modelId="{1FD0F949-F5C9-41EA-B4A7-0D3430C12958}" srcId="{3F9731C1-DE16-4E6B-A98D-0F27367B6F10}" destId="{A91E362F-BAE5-4056-8E29-62A350060842}" srcOrd="0" destOrd="0" parTransId="{9D7A19F6-A0C3-4CE8-9DBC-03CE5D9BBD43}" sibTransId="{F5217516-FFEB-4AD9-AE17-3D72E956B426}"/>
    <dgm:cxn modelId="{04F870B8-6040-4129-9B16-2629138E3106}" srcId="{3F9731C1-DE16-4E6B-A98D-0F27367B6F10}" destId="{6073FD32-5D4F-4E02-B390-82133E2438CA}" srcOrd="1" destOrd="0" parTransId="{877D003A-D415-467F-AEF5-A2DDB7EF6EDC}" sibTransId="{73AD0E6D-E1C2-40A3-9B4F-B65A50342EBC}"/>
    <dgm:cxn modelId="{047F0ECD-D89F-472C-9D8A-2F5C8B1C9A84}" srcId="{3F9731C1-DE16-4E6B-A98D-0F27367B6F10}" destId="{2AE5C12C-DF26-47D6-99E5-47B6E6A7E2AE}" srcOrd="2" destOrd="0" parTransId="{AE043B38-ADA8-4E0B-904D-208C82B51D6D}" sibTransId="{0C5F7739-31F7-4CD4-9BB7-608473D625C9}"/>
    <dgm:cxn modelId="{ADD4D2E8-D884-3246-A995-67080023CB30}" type="presOf" srcId="{6073FD32-5D4F-4E02-B390-82133E2438CA}" destId="{CF97AE87-4B87-4048-8766-889D64F0E15F}" srcOrd="0" destOrd="0" presId="urn:microsoft.com/office/officeart/2005/8/layout/vList2"/>
    <dgm:cxn modelId="{6565C2E9-B2A8-FD49-98CC-EDC806C3D336}" type="presOf" srcId="{2AE5C12C-DF26-47D6-99E5-47B6E6A7E2AE}" destId="{B93BA08B-7BBB-634B-B9AE-78FD5A2BFE3B}" srcOrd="0" destOrd="0" presId="urn:microsoft.com/office/officeart/2005/8/layout/vList2"/>
    <dgm:cxn modelId="{1C587DD4-98FE-6F43-9C60-26C4272E1FDD}" type="presParOf" srcId="{E0CA0A0F-E790-2142-AF1C-19E7BFF6D268}" destId="{4E298430-404D-9842-BE94-B8A382DAF378}" srcOrd="0" destOrd="0" presId="urn:microsoft.com/office/officeart/2005/8/layout/vList2"/>
    <dgm:cxn modelId="{DB277567-9E43-C943-A8EC-07B8E8821EFD}" type="presParOf" srcId="{E0CA0A0F-E790-2142-AF1C-19E7BFF6D268}" destId="{67ABE9F8-06D9-8342-BB2E-2F6B80F053F3}" srcOrd="1" destOrd="0" presId="urn:microsoft.com/office/officeart/2005/8/layout/vList2"/>
    <dgm:cxn modelId="{F86F0AD7-AD2E-F44C-8864-25B52F643A37}" type="presParOf" srcId="{E0CA0A0F-E790-2142-AF1C-19E7BFF6D268}" destId="{CF97AE87-4B87-4048-8766-889D64F0E15F}" srcOrd="2" destOrd="0" presId="urn:microsoft.com/office/officeart/2005/8/layout/vList2"/>
    <dgm:cxn modelId="{C5A7318A-FED0-C34B-B38C-F40D1491297E}" type="presParOf" srcId="{E0CA0A0F-E790-2142-AF1C-19E7BFF6D268}" destId="{D23F7E71-0C53-9946-8EEA-180CABE3E592}" srcOrd="3" destOrd="0" presId="urn:microsoft.com/office/officeart/2005/8/layout/vList2"/>
    <dgm:cxn modelId="{3B621EDD-7D3D-D945-8D00-95B13795C3D5}" type="presParOf" srcId="{E0CA0A0F-E790-2142-AF1C-19E7BFF6D268}" destId="{B93BA08B-7BBB-634B-B9AE-78FD5A2BFE3B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F6734B9E-3BA7-4C85-9FFA-3A823697DDD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7351AB63-9284-4431-9635-54F355C49BD1}">
      <dgm:prSet/>
      <dgm:spPr/>
      <dgm:t>
        <a:bodyPr/>
        <a:lstStyle/>
        <a:p>
          <a:r>
            <a:rPr lang="en-US"/>
            <a:t>Επικοινωνήστε με το SEPE (sepe@embl.de).</a:t>
          </a:r>
        </a:p>
      </dgm:t>
    </dgm:pt>
    <dgm:pt modelId="{24F17F94-0497-41DE-9895-73E7C1F7C93E}" type="parTrans" cxnId="{264CBB6E-B2B8-48B8-8425-C0B19079534A}">
      <dgm:prSet/>
      <dgm:spPr/>
      <dgm:t>
        <a:bodyPr/>
        <a:lstStyle/>
        <a:p>
          <a:endParaRPr lang="en-US"/>
        </a:p>
      </dgm:t>
    </dgm:pt>
    <dgm:pt modelId="{9C8D1AF3-5D5A-46F4-A682-E711A471A9A5}" type="sibTrans" cxnId="{264CBB6E-B2B8-48B8-8425-C0B19079534A}">
      <dgm:prSet/>
      <dgm:spPr/>
      <dgm:t>
        <a:bodyPr/>
        <a:lstStyle/>
        <a:p>
          <a:endParaRPr lang="en-US"/>
        </a:p>
      </dgm:t>
    </dgm:pt>
    <dgm:pt modelId="{7B576AA6-C4B4-4E72-ABE8-5F2DCFBB6EA4}">
      <dgm:prSet/>
      <dgm:spPr/>
      <dgm:t>
        <a:bodyPr/>
        <a:lstStyle/>
        <a:p>
          <a:r>
            <a:rPr lang="en-US"/>
            <a:t>Εγγραφείτε στο ενημερωτικό δελτίο.</a:t>
          </a:r>
        </a:p>
      </dgm:t>
    </dgm:pt>
    <dgm:pt modelId="{5088D969-2A3B-4E7E-879C-8A6C09505783}" type="parTrans" cxnId="{77E2E31E-835B-417B-BEB3-A46C5AFCD822}">
      <dgm:prSet/>
      <dgm:spPr/>
      <dgm:t>
        <a:bodyPr/>
        <a:lstStyle/>
        <a:p>
          <a:endParaRPr lang="en-US"/>
        </a:p>
      </dgm:t>
    </dgm:pt>
    <dgm:pt modelId="{4CB74744-9318-439E-ADAB-F7E8D055A486}" type="sibTrans" cxnId="{77E2E31E-835B-417B-BEB3-A46C5AFCD822}">
      <dgm:prSet/>
      <dgm:spPr/>
      <dgm:t>
        <a:bodyPr/>
        <a:lstStyle/>
        <a:p>
          <a:endParaRPr lang="en-US"/>
        </a:p>
      </dgm:t>
    </dgm:pt>
    <dgm:pt modelId="{328B21A6-169D-42EA-8AB1-5542E3625770}">
      <dgm:prSet/>
      <dgm:spPr/>
      <dgm:t>
        <a:bodyPr/>
        <a:lstStyle/>
        <a:p>
          <a:r>
            <a:rPr lang="en-US"/>
            <a:t>Επισκεφθείτε το embl.org/sepe.</a:t>
          </a:r>
        </a:p>
      </dgm:t>
    </dgm:pt>
    <dgm:pt modelId="{B40A666F-B51D-4CB7-A1B0-1C1E4E7DF355}" type="parTrans" cxnId="{C23F9304-5F96-4FC0-B433-4873E3F13832}">
      <dgm:prSet/>
      <dgm:spPr/>
      <dgm:t>
        <a:bodyPr/>
        <a:lstStyle/>
        <a:p>
          <a:endParaRPr lang="en-US"/>
        </a:p>
      </dgm:t>
    </dgm:pt>
    <dgm:pt modelId="{7EB4236B-87B2-4E26-9812-DE496BCD4F1F}" type="sibTrans" cxnId="{C23F9304-5F96-4FC0-B433-4873E3F13832}">
      <dgm:prSet/>
      <dgm:spPr/>
      <dgm:t>
        <a:bodyPr/>
        <a:lstStyle/>
        <a:p>
          <a:endParaRPr lang="en-US"/>
        </a:p>
      </dgm:t>
    </dgm:pt>
    <dgm:pt modelId="{C9632E2D-D2B1-44D1-826B-E2F0CC8A4292}">
      <dgm:prSet/>
      <dgm:spPr/>
      <dgm:t>
        <a:bodyPr/>
        <a:lstStyle/>
        <a:p>
          <a:r>
            <a:rPr lang="en-US">
              <a:hlinkClick xmlns:r="http://schemas.openxmlformats.org/officeDocument/2006/relationships" r:id="rId1"/>
            </a:rPr>
            <a:t>https://www.embl.org/ells/author/emblog2/</a:t>
          </a:r>
          <a:endParaRPr lang="en-US"/>
        </a:p>
      </dgm:t>
    </dgm:pt>
    <dgm:pt modelId="{72EDE829-4990-4BEF-BF9B-434E736EA483}" type="parTrans" cxnId="{2FCD81EE-9775-46D9-B646-4C7C6880B446}">
      <dgm:prSet/>
      <dgm:spPr/>
      <dgm:t>
        <a:bodyPr/>
        <a:lstStyle/>
        <a:p>
          <a:endParaRPr lang="en-US"/>
        </a:p>
      </dgm:t>
    </dgm:pt>
    <dgm:pt modelId="{1A6C7799-AA45-4947-B42B-B7597F09C158}" type="sibTrans" cxnId="{2FCD81EE-9775-46D9-B646-4C7C6880B446}">
      <dgm:prSet/>
      <dgm:spPr/>
      <dgm:t>
        <a:bodyPr/>
        <a:lstStyle/>
        <a:p>
          <a:endParaRPr lang="en-US"/>
        </a:p>
      </dgm:t>
    </dgm:pt>
    <dgm:pt modelId="{46B75EB8-F177-6140-8544-A07D04C9AF40}" type="pres">
      <dgm:prSet presAssocID="{F6734B9E-3BA7-4C85-9FFA-3A823697DDD0}" presName="vert0" presStyleCnt="0">
        <dgm:presLayoutVars>
          <dgm:dir/>
          <dgm:animOne val="branch"/>
          <dgm:animLvl val="lvl"/>
        </dgm:presLayoutVars>
      </dgm:prSet>
      <dgm:spPr/>
    </dgm:pt>
    <dgm:pt modelId="{913F759F-31E4-3149-888A-37CF4ADA1B7E}" type="pres">
      <dgm:prSet presAssocID="{7351AB63-9284-4431-9635-54F355C49BD1}" presName="thickLine" presStyleLbl="alignNode1" presStyleIdx="0" presStyleCnt="4"/>
      <dgm:spPr/>
    </dgm:pt>
    <dgm:pt modelId="{D6BBA23C-560C-DA4A-936C-036B0B73CDD2}" type="pres">
      <dgm:prSet presAssocID="{7351AB63-9284-4431-9635-54F355C49BD1}" presName="horz1" presStyleCnt="0"/>
      <dgm:spPr/>
    </dgm:pt>
    <dgm:pt modelId="{88A04F89-C7B4-9E4F-A865-CA61D71D3552}" type="pres">
      <dgm:prSet presAssocID="{7351AB63-9284-4431-9635-54F355C49BD1}" presName="tx1" presStyleLbl="revTx" presStyleIdx="0" presStyleCnt="4"/>
      <dgm:spPr/>
    </dgm:pt>
    <dgm:pt modelId="{B16959B3-05B3-0F4C-B359-78900E5C9A7D}" type="pres">
      <dgm:prSet presAssocID="{7351AB63-9284-4431-9635-54F355C49BD1}" presName="vert1" presStyleCnt="0"/>
      <dgm:spPr/>
    </dgm:pt>
    <dgm:pt modelId="{774C2E1C-562C-1641-A98F-04D51A0F35F5}" type="pres">
      <dgm:prSet presAssocID="{7B576AA6-C4B4-4E72-ABE8-5F2DCFBB6EA4}" presName="thickLine" presStyleLbl="alignNode1" presStyleIdx="1" presStyleCnt="4"/>
      <dgm:spPr/>
    </dgm:pt>
    <dgm:pt modelId="{2ECB5020-10B1-324E-AF8B-D4B70618C41A}" type="pres">
      <dgm:prSet presAssocID="{7B576AA6-C4B4-4E72-ABE8-5F2DCFBB6EA4}" presName="horz1" presStyleCnt="0"/>
      <dgm:spPr/>
    </dgm:pt>
    <dgm:pt modelId="{FC238204-C815-3746-9999-93E81E9ADBEA}" type="pres">
      <dgm:prSet presAssocID="{7B576AA6-C4B4-4E72-ABE8-5F2DCFBB6EA4}" presName="tx1" presStyleLbl="revTx" presStyleIdx="1" presStyleCnt="4"/>
      <dgm:spPr/>
    </dgm:pt>
    <dgm:pt modelId="{EB3258D0-ECA5-9C4F-9B70-B651BBA29908}" type="pres">
      <dgm:prSet presAssocID="{7B576AA6-C4B4-4E72-ABE8-5F2DCFBB6EA4}" presName="vert1" presStyleCnt="0"/>
      <dgm:spPr/>
    </dgm:pt>
    <dgm:pt modelId="{7BF8AABB-D8EF-E044-B908-C90EDEA884C7}" type="pres">
      <dgm:prSet presAssocID="{328B21A6-169D-42EA-8AB1-5542E3625770}" presName="thickLine" presStyleLbl="alignNode1" presStyleIdx="2" presStyleCnt="4"/>
      <dgm:spPr/>
    </dgm:pt>
    <dgm:pt modelId="{46E3EDEA-3159-9340-8C37-205F385F9A2D}" type="pres">
      <dgm:prSet presAssocID="{328B21A6-169D-42EA-8AB1-5542E3625770}" presName="horz1" presStyleCnt="0"/>
      <dgm:spPr/>
    </dgm:pt>
    <dgm:pt modelId="{2B424BBE-53F7-A648-BF82-D18198B77C6D}" type="pres">
      <dgm:prSet presAssocID="{328B21A6-169D-42EA-8AB1-5542E3625770}" presName="tx1" presStyleLbl="revTx" presStyleIdx="2" presStyleCnt="4"/>
      <dgm:spPr/>
    </dgm:pt>
    <dgm:pt modelId="{F1714FBC-CDF7-E04A-8A02-FFDEC4AA6F46}" type="pres">
      <dgm:prSet presAssocID="{328B21A6-169D-42EA-8AB1-5542E3625770}" presName="vert1" presStyleCnt="0"/>
      <dgm:spPr/>
    </dgm:pt>
    <dgm:pt modelId="{DA4B3883-B8BE-784D-8D4F-77E5ACAD302B}" type="pres">
      <dgm:prSet presAssocID="{C9632E2D-D2B1-44D1-826B-E2F0CC8A4292}" presName="thickLine" presStyleLbl="alignNode1" presStyleIdx="3" presStyleCnt="4"/>
      <dgm:spPr/>
    </dgm:pt>
    <dgm:pt modelId="{F7AAE93C-FB71-6349-8149-7C4327B47C59}" type="pres">
      <dgm:prSet presAssocID="{C9632E2D-D2B1-44D1-826B-E2F0CC8A4292}" presName="horz1" presStyleCnt="0"/>
      <dgm:spPr/>
    </dgm:pt>
    <dgm:pt modelId="{926F86BF-79CA-E240-9C76-BE41158D29B4}" type="pres">
      <dgm:prSet presAssocID="{C9632E2D-D2B1-44D1-826B-E2F0CC8A4292}" presName="tx1" presStyleLbl="revTx" presStyleIdx="3" presStyleCnt="4"/>
      <dgm:spPr/>
    </dgm:pt>
    <dgm:pt modelId="{4D1F20F7-99DF-BB46-8DE1-A93C0DF15FF8}" type="pres">
      <dgm:prSet presAssocID="{C9632E2D-D2B1-44D1-826B-E2F0CC8A4292}" presName="vert1" presStyleCnt="0"/>
      <dgm:spPr/>
    </dgm:pt>
  </dgm:ptLst>
  <dgm:cxnLst>
    <dgm:cxn modelId="{C23F9304-5F96-4FC0-B433-4873E3F13832}" srcId="{F6734B9E-3BA7-4C85-9FFA-3A823697DDD0}" destId="{328B21A6-169D-42EA-8AB1-5542E3625770}" srcOrd="2" destOrd="0" parTransId="{B40A666F-B51D-4CB7-A1B0-1C1E4E7DF355}" sibTransId="{7EB4236B-87B2-4E26-9812-DE496BCD4F1F}"/>
    <dgm:cxn modelId="{77E2E31E-835B-417B-BEB3-A46C5AFCD822}" srcId="{F6734B9E-3BA7-4C85-9FFA-3A823697DDD0}" destId="{7B576AA6-C4B4-4E72-ABE8-5F2DCFBB6EA4}" srcOrd="1" destOrd="0" parTransId="{5088D969-2A3B-4E7E-879C-8A6C09505783}" sibTransId="{4CB74744-9318-439E-ADAB-F7E8D055A486}"/>
    <dgm:cxn modelId="{3187703F-56CF-1846-8AE7-70EBE8D68C8C}" type="presOf" srcId="{C9632E2D-D2B1-44D1-826B-E2F0CC8A4292}" destId="{926F86BF-79CA-E240-9C76-BE41158D29B4}" srcOrd="0" destOrd="0" presId="urn:microsoft.com/office/officeart/2008/layout/LinedList"/>
    <dgm:cxn modelId="{A9272A4E-D0D8-134D-9A28-E014D52A4524}" type="presOf" srcId="{7351AB63-9284-4431-9635-54F355C49BD1}" destId="{88A04F89-C7B4-9E4F-A865-CA61D71D3552}" srcOrd="0" destOrd="0" presId="urn:microsoft.com/office/officeart/2008/layout/LinedList"/>
    <dgm:cxn modelId="{BBAE8968-6225-E346-9F61-14DB7873BED8}" type="presOf" srcId="{F6734B9E-3BA7-4C85-9FFA-3A823697DDD0}" destId="{46B75EB8-F177-6140-8544-A07D04C9AF40}" srcOrd="0" destOrd="0" presId="urn:microsoft.com/office/officeart/2008/layout/LinedList"/>
    <dgm:cxn modelId="{264CBB6E-B2B8-48B8-8425-C0B19079534A}" srcId="{F6734B9E-3BA7-4C85-9FFA-3A823697DDD0}" destId="{7351AB63-9284-4431-9635-54F355C49BD1}" srcOrd="0" destOrd="0" parTransId="{24F17F94-0497-41DE-9895-73E7C1F7C93E}" sibTransId="{9C8D1AF3-5D5A-46F4-A682-E711A471A9A5}"/>
    <dgm:cxn modelId="{2762B3A6-A34E-2C43-8DBD-C260605A219F}" type="presOf" srcId="{7B576AA6-C4B4-4E72-ABE8-5F2DCFBB6EA4}" destId="{FC238204-C815-3746-9999-93E81E9ADBEA}" srcOrd="0" destOrd="0" presId="urn:microsoft.com/office/officeart/2008/layout/LinedList"/>
    <dgm:cxn modelId="{99E743EC-8C92-B244-8D6F-5E372AAC0636}" type="presOf" srcId="{328B21A6-169D-42EA-8AB1-5542E3625770}" destId="{2B424BBE-53F7-A648-BF82-D18198B77C6D}" srcOrd="0" destOrd="0" presId="urn:microsoft.com/office/officeart/2008/layout/LinedList"/>
    <dgm:cxn modelId="{2FCD81EE-9775-46D9-B646-4C7C6880B446}" srcId="{F6734B9E-3BA7-4C85-9FFA-3A823697DDD0}" destId="{C9632E2D-D2B1-44D1-826B-E2F0CC8A4292}" srcOrd="3" destOrd="0" parTransId="{72EDE829-4990-4BEF-BF9B-434E736EA483}" sibTransId="{1A6C7799-AA45-4947-B42B-B7597F09C158}"/>
    <dgm:cxn modelId="{0DD644C9-E6A4-0646-A292-6813364FCAE3}" type="presParOf" srcId="{46B75EB8-F177-6140-8544-A07D04C9AF40}" destId="{913F759F-31E4-3149-888A-37CF4ADA1B7E}" srcOrd="0" destOrd="0" presId="urn:microsoft.com/office/officeart/2008/layout/LinedList"/>
    <dgm:cxn modelId="{104EAAFC-0DBE-854F-B563-E707019F4249}" type="presParOf" srcId="{46B75EB8-F177-6140-8544-A07D04C9AF40}" destId="{D6BBA23C-560C-DA4A-936C-036B0B73CDD2}" srcOrd="1" destOrd="0" presId="urn:microsoft.com/office/officeart/2008/layout/LinedList"/>
    <dgm:cxn modelId="{91F4B5DC-FD46-8644-AEF7-D65CCF57E247}" type="presParOf" srcId="{D6BBA23C-560C-DA4A-936C-036B0B73CDD2}" destId="{88A04F89-C7B4-9E4F-A865-CA61D71D3552}" srcOrd="0" destOrd="0" presId="urn:microsoft.com/office/officeart/2008/layout/LinedList"/>
    <dgm:cxn modelId="{75889775-9B98-CE48-ACCF-3F811659FCF5}" type="presParOf" srcId="{D6BBA23C-560C-DA4A-936C-036B0B73CDD2}" destId="{B16959B3-05B3-0F4C-B359-78900E5C9A7D}" srcOrd="1" destOrd="0" presId="urn:microsoft.com/office/officeart/2008/layout/LinedList"/>
    <dgm:cxn modelId="{B62B493E-4F7F-CE48-9124-B41EC5B0862A}" type="presParOf" srcId="{46B75EB8-F177-6140-8544-A07D04C9AF40}" destId="{774C2E1C-562C-1641-A98F-04D51A0F35F5}" srcOrd="2" destOrd="0" presId="urn:microsoft.com/office/officeart/2008/layout/LinedList"/>
    <dgm:cxn modelId="{CC55448A-4C40-574C-8844-9AEA12A8EC45}" type="presParOf" srcId="{46B75EB8-F177-6140-8544-A07D04C9AF40}" destId="{2ECB5020-10B1-324E-AF8B-D4B70618C41A}" srcOrd="3" destOrd="0" presId="urn:microsoft.com/office/officeart/2008/layout/LinedList"/>
    <dgm:cxn modelId="{E02498AA-74F4-7146-B07F-705DE245880F}" type="presParOf" srcId="{2ECB5020-10B1-324E-AF8B-D4B70618C41A}" destId="{FC238204-C815-3746-9999-93E81E9ADBEA}" srcOrd="0" destOrd="0" presId="urn:microsoft.com/office/officeart/2008/layout/LinedList"/>
    <dgm:cxn modelId="{D9426072-57D9-D640-972B-5E6B8498070D}" type="presParOf" srcId="{2ECB5020-10B1-324E-AF8B-D4B70618C41A}" destId="{EB3258D0-ECA5-9C4F-9B70-B651BBA29908}" srcOrd="1" destOrd="0" presId="urn:microsoft.com/office/officeart/2008/layout/LinedList"/>
    <dgm:cxn modelId="{5C011F83-30D1-804E-B4CB-BFA8C45A4678}" type="presParOf" srcId="{46B75EB8-F177-6140-8544-A07D04C9AF40}" destId="{7BF8AABB-D8EF-E044-B908-C90EDEA884C7}" srcOrd="4" destOrd="0" presId="urn:microsoft.com/office/officeart/2008/layout/LinedList"/>
    <dgm:cxn modelId="{2601518D-1E70-3E41-B003-56B5B58AB8E7}" type="presParOf" srcId="{46B75EB8-F177-6140-8544-A07D04C9AF40}" destId="{46E3EDEA-3159-9340-8C37-205F385F9A2D}" srcOrd="5" destOrd="0" presId="urn:microsoft.com/office/officeart/2008/layout/LinedList"/>
    <dgm:cxn modelId="{3AA6CD07-FEC3-A04A-AA20-2D59613DD465}" type="presParOf" srcId="{46E3EDEA-3159-9340-8C37-205F385F9A2D}" destId="{2B424BBE-53F7-A648-BF82-D18198B77C6D}" srcOrd="0" destOrd="0" presId="urn:microsoft.com/office/officeart/2008/layout/LinedList"/>
    <dgm:cxn modelId="{EB19B9E3-C128-5D49-8D63-26DD13ACE39B}" type="presParOf" srcId="{46E3EDEA-3159-9340-8C37-205F385F9A2D}" destId="{F1714FBC-CDF7-E04A-8A02-FFDEC4AA6F46}" srcOrd="1" destOrd="0" presId="urn:microsoft.com/office/officeart/2008/layout/LinedList"/>
    <dgm:cxn modelId="{98A8C998-F78B-AE49-9474-5893DC42E56E}" type="presParOf" srcId="{46B75EB8-F177-6140-8544-A07D04C9AF40}" destId="{DA4B3883-B8BE-784D-8D4F-77E5ACAD302B}" srcOrd="6" destOrd="0" presId="urn:microsoft.com/office/officeart/2008/layout/LinedList"/>
    <dgm:cxn modelId="{D075555F-F35F-FF4A-93F9-0CB4851FB338}" type="presParOf" srcId="{46B75EB8-F177-6140-8544-A07D04C9AF40}" destId="{F7AAE93C-FB71-6349-8149-7C4327B47C59}" srcOrd="7" destOrd="0" presId="urn:microsoft.com/office/officeart/2008/layout/LinedList"/>
    <dgm:cxn modelId="{277BB607-3C03-F346-ABED-A384EA715E6D}" type="presParOf" srcId="{F7AAE93C-FB71-6349-8149-7C4327B47C59}" destId="{926F86BF-79CA-E240-9C76-BE41158D29B4}" srcOrd="0" destOrd="0" presId="urn:microsoft.com/office/officeart/2008/layout/LinedList"/>
    <dgm:cxn modelId="{EAD8C16A-ED06-7B44-95A0-F8D934EF8D0B}" type="presParOf" srcId="{F7AAE93C-FB71-6349-8149-7C4327B47C59}" destId="{4D1F20F7-99DF-BB46-8DE1-A93C0DF15FF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D663EB-0CE6-488F-8A87-56992F645FF0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7C2C6B6-DA24-45B8-AB74-485493F469C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Το SEPE είναι το γραφείο του EMBL που προάγει την εκπαίδευση και την εμπλοκή της κοινωνίας με την επιστήμη.</a:t>
          </a:r>
        </a:p>
      </dgm:t>
    </dgm:pt>
    <dgm:pt modelId="{079BE9B9-7888-4EFA-9867-F747EC133400}" type="parTrans" cxnId="{905CA489-B01F-430A-BEEA-4A7CF603D966}">
      <dgm:prSet/>
      <dgm:spPr/>
      <dgm:t>
        <a:bodyPr/>
        <a:lstStyle/>
        <a:p>
          <a:endParaRPr lang="en-US"/>
        </a:p>
      </dgm:t>
    </dgm:pt>
    <dgm:pt modelId="{901EB084-8A44-44A8-8384-B24F3D444882}" type="sibTrans" cxnId="{905CA489-B01F-430A-BEEA-4A7CF603D966}">
      <dgm:prSet/>
      <dgm:spPr/>
      <dgm:t>
        <a:bodyPr/>
        <a:lstStyle/>
        <a:p>
          <a:endParaRPr lang="en-US"/>
        </a:p>
      </dgm:t>
    </dgm:pt>
    <dgm:pt modelId="{A8105296-41AE-4940-9657-CD470F270A2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Άνοιγμα της επιστημονικής γνώσης στο ευρύ κοινό, τους εκπαιδευτικούς και τους μαθητές.</a:t>
          </a:r>
        </a:p>
      </dgm:t>
    </dgm:pt>
    <dgm:pt modelId="{5D35E5A5-D673-44F1-8EA3-4634E99F40A4}" type="parTrans" cxnId="{2AC685F6-D6E6-4D92-8912-93837A5012CD}">
      <dgm:prSet/>
      <dgm:spPr/>
      <dgm:t>
        <a:bodyPr/>
        <a:lstStyle/>
        <a:p>
          <a:endParaRPr lang="en-US"/>
        </a:p>
      </dgm:t>
    </dgm:pt>
    <dgm:pt modelId="{BA6F34CF-D6A4-40C6-8023-7AACD6E83FA6}" type="sibTrans" cxnId="{2AC685F6-D6E6-4D92-8912-93837A5012CD}">
      <dgm:prSet/>
      <dgm:spPr/>
      <dgm:t>
        <a:bodyPr/>
        <a:lstStyle/>
        <a:p>
          <a:endParaRPr lang="en-US"/>
        </a:p>
      </dgm:t>
    </dgm:pt>
    <dgm:pt modelId="{1BA2D1FA-AFC6-41F9-9610-27259410F7A9}" type="pres">
      <dgm:prSet presAssocID="{AED663EB-0CE6-488F-8A87-56992F645FF0}" presName="root" presStyleCnt="0">
        <dgm:presLayoutVars>
          <dgm:dir/>
          <dgm:resizeHandles val="exact"/>
        </dgm:presLayoutVars>
      </dgm:prSet>
      <dgm:spPr/>
    </dgm:pt>
    <dgm:pt modelId="{309E8F5B-6E66-438C-8E03-F96B3397BA0D}" type="pres">
      <dgm:prSet presAssocID="{E7C2C6B6-DA24-45B8-AB74-485493F469C3}" presName="compNode" presStyleCnt="0"/>
      <dgm:spPr/>
    </dgm:pt>
    <dgm:pt modelId="{E6410D86-A2AD-438B-AAF4-BE05AB200447}" type="pres">
      <dgm:prSet presAssocID="{E7C2C6B6-DA24-45B8-AB74-485493F469C3}" presName="bgRect" presStyleLbl="bgShp" presStyleIdx="0" presStyleCnt="2"/>
      <dgm:spPr/>
    </dgm:pt>
    <dgm:pt modelId="{54A063F2-9075-4052-937C-E293B3FEBA20}" type="pres">
      <dgm:prSet presAssocID="{E7C2C6B6-DA24-45B8-AB74-485493F469C3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Σημάδι ελέγχου"/>
        </a:ext>
      </dgm:extLst>
    </dgm:pt>
    <dgm:pt modelId="{329A10A6-D1A5-4751-9103-0C13BED9AC14}" type="pres">
      <dgm:prSet presAssocID="{E7C2C6B6-DA24-45B8-AB74-485493F469C3}" presName="spaceRect" presStyleCnt="0"/>
      <dgm:spPr/>
    </dgm:pt>
    <dgm:pt modelId="{14F7B9AA-D245-4637-8858-6E1B2A276013}" type="pres">
      <dgm:prSet presAssocID="{E7C2C6B6-DA24-45B8-AB74-485493F469C3}" presName="parTx" presStyleLbl="revTx" presStyleIdx="0" presStyleCnt="2">
        <dgm:presLayoutVars>
          <dgm:chMax val="0"/>
          <dgm:chPref val="0"/>
        </dgm:presLayoutVars>
      </dgm:prSet>
      <dgm:spPr/>
    </dgm:pt>
    <dgm:pt modelId="{86110E9E-5CC7-4CF1-BD5C-474C96B30818}" type="pres">
      <dgm:prSet presAssocID="{901EB084-8A44-44A8-8384-B24F3D444882}" presName="sibTrans" presStyleCnt="0"/>
      <dgm:spPr/>
    </dgm:pt>
    <dgm:pt modelId="{824E27C0-02AC-45C9-83C1-0EBE0D54FD12}" type="pres">
      <dgm:prSet presAssocID="{A8105296-41AE-4940-9657-CD470F270A28}" presName="compNode" presStyleCnt="0"/>
      <dgm:spPr/>
    </dgm:pt>
    <dgm:pt modelId="{96AFB9BB-41C0-4CD7-85E6-687F1778B6C7}" type="pres">
      <dgm:prSet presAssocID="{A8105296-41AE-4940-9657-CD470F270A28}" presName="bgRect" presStyleLbl="bgShp" presStyleIdx="1" presStyleCnt="2"/>
      <dgm:spPr/>
    </dgm:pt>
    <dgm:pt modelId="{1DA86E2B-A757-46EF-94BB-D461ACB63ADD}" type="pres">
      <dgm:prSet presAssocID="{A8105296-41AE-4940-9657-CD470F270A28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27EB76D4-3791-48A6-AEA4-92661FB8D990}" type="pres">
      <dgm:prSet presAssocID="{A8105296-41AE-4940-9657-CD470F270A28}" presName="spaceRect" presStyleCnt="0"/>
      <dgm:spPr/>
    </dgm:pt>
    <dgm:pt modelId="{761E718F-BD12-4294-BC6F-3777685785AC}" type="pres">
      <dgm:prSet presAssocID="{A8105296-41AE-4940-9657-CD470F270A28}" presName="parTx" presStyleLbl="revTx" presStyleIdx="1" presStyleCnt="2">
        <dgm:presLayoutVars>
          <dgm:chMax val="0"/>
          <dgm:chPref val="0"/>
        </dgm:presLayoutVars>
      </dgm:prSet>
      <dgm:spPr/>
    </dgm:pt>
  </dgm:ptLst>
  <dgm:cxnLst>
    <dgm:cxn modelId="{D1C9A514-EA99-4D32-87C2-F4E0F7280462}" type="presOf" srcId="{A8105296-41AE-4940-9657-CD470F270A28}" destId="{761E718F-BD12-4294-BC6F-3777685785AC}" srcOrd="0" destOrd="0" presId="urn:microsoft.com/office/officeart/2018/2/layout/IconVerticalSolidList"/>
    <dgm:cxn modelId="{C2865D54-6F56-4E8D-B21F-EA68BB354B0A}" type="presOf" srcId="{AED663EB-0CE6-488F-8A87-56992F645FF0}" destId="{1BA2D1FA-AFC6-41F9-9610-27259410F7A9}" srcOrd="0" destOrd="0" presId="urn:microsoft.com/office/officeart/2018/2/layout/IconVerticalSolidList"/>
    <dgm:cxn modelId="{905CA489-B01F-430A-BEEA-4A7CF603D966}" srcId="{AED663EB-0CE6-488F-8A87-56992F645FF0}" destId="{E7C2C6B6-DA24-45B8-AB74-485493F469C3}" srcOrd="0" destOrd="0" parTransId="{079BE9B9-7888-4EFA-9867-F747EC133400}" sibTransId="{901EB084-8A44-44A8-8384-B24F3D444882}"/>
    <dgm:cxn modelId="{5219B6E2-B167-4E54-99CF-B8521CC2DCE8}" type="presOf" srcId="{E7C2C6B6-DA24-45B8-AB74-485493F469C3}" destId="{14F7B9AA-D245-4637-8858-6E1B2A276013}" srcOrd="0" destOrd="0" presId="urn:microsoft.com/office/officeart/2018/2/layout/IconVerticalSolidList"/>
    <dgm:cxn modelId="{2AC685F6-D6E6-4D92-8912-93837A5012CD}" srcId="{AED663EB-0CE6-488F-8A87-56992F645FF0}" destId="{A8105296-41AE-4940-9657-CD470F270A28}" srcOrd="1" destOrd="0" parTransId="{5D35E5A5-D673-44F1-8EA3-4634E99F40A4}" sibTransId="{BA6F34CF-D6A4-40C6-8023-7AACD6E83FA6}"/>
    <dgm:cxn modelId="{7CAE32DC-9654-4787-B297-B34239385EA3}" type="presParOf" srcId="{1BA2D1FA-AFC6-41F9-9610-27259410F7A9}" destId="{309E8F5B-6E66-438C-8E03-F96B3397BA0D}" srcOrd="0" destOrd="0" presId="urn:microsoft.com/office/officeart/2018/2/layout/IconVerticalSolidList"/>
    <dgm:cxn modelId="{BF424C23-9756-49C5-99CD-A2134EE893E7}" type="presParOf" srcId="{309E8F5B-6E66-438C-8E03-F96B3397BA0D}" destId="{E6410D86-A2AD-438B-AAF4-BE05AB200447}" srcOrd="0" destOrd="0" presId="urn:microsoft.com/office/officeart/2018/2/layout/IconVerticalSolidList"/>
    <dgm:cxn modelId="{E6104311-5AD8-4EF0-8365-690677C611F0}" type="presParOf" srcId="{309E8F5B-6E66-438C-8E03-F96B3397BA0D}" destId="{54A063F2-9075-4052-937C-E293B3FEBA20}" srcOrd="1" destOrd="0" presId="urn:microsoft.com/office/officeart/2018/2/layout/IconVerticalSolidList"/>
    <dgm:cxn modelId="{965726CA-EF35-4C36-8172-0566768D9C84}" type="presParOf" srcId="{309E8F5B-6E66-438C-8E03-F96B3397BA0D}" destId="{329A10A6-D1A5-4751-9103-0C13BED9AC14}" srcOrd="2" destOrd="0" presId="urn:microsoft.com/office/officeart/2018/2/layout/IconVerticalSolidList"/>
    <dgm:cxn modelId="{A26589DE-7778-4C1A-AEBD-1C4556D1A0DB}" type="presParOf" srcId="{309E8F5B-6E66-438C-8E03-F96B3397BA0D}" destId="{14F7B9AA-D245-4637-8858-6E1B2A276013}" srcOrd="3" destOrd="0" presId="urn:microsoft.com/office/officeart/2018/2/layout/IconVerticalSolidList"/>
    <dgm:cxn modelId="{A358463C-6D8B-4468-936C-F1CF85A52DCE}" type="presParOf" srcId="{1BA2D1FA-AFC6-41F9-9610-27259410F7A9}" destId="{86110E9E-5CC7-4CF1-BD5C-474C96B30818}" srcOrd="1" destOrd="0" presId="urn:microsoft.com/office/officeart/2018/2/layout/IconVerticalSolidList"/>
    <dgm:cxn modelId="{52F1671E-48E3-4973-91BC-65C42F399727}" type="presParOf" srcId="{1BA2D1FA-AFC6-41F9-9610-27259410F7A9}" destId="{824E27C0-02AC-45C9-83C1-0EBE0D54FD12}" srcOrd="2" destOrd="0" presId="urn:microsoft.com/office/officeart/2018/2/layout/IconVerticalSolidList"/>
    <dgm:cxn modelId="{D812F155-3D31-4EBF-8CE1-4889A2EEC9F8}" type="presParOf" srcId="{824E27C0-02AC-45C9-83C1-0EBE0D54FD12}" destId="{96AFB9BB-41C0-4CD7-85E6-687F1778B6C7}" srcOrd="0" destOrd="0" presId="urn:microsoft.com/office/officeart/2018/2/layout/IconVerticalSolidList"/>
    <dgm:cxn modelId="{9079BB81-EF9D-40A6-A912-28A66DBADBC3}" type="presParOf" srcId="{824E27C0-02AC-45C9-83C1-0EBE0D54FD12}" destId="{1DA86E2B-A757-46EF-94BB-D461ACB63ADD}" srcOrd="1" destOrd="0" presId="urn:microsoft.com/office/officeart/2018/2/layout/IconVerticalSolidList"/>
    <dgm:cxn modelId="{45DF6AC9-091C-4AE8-AA27-F1DA8FA822DD}" type="presParOf" srcId="{824E27C0-02AC-45C9-83C1-0EBE0D54FD12}" destId="{27EB76D4-3791-48A6-AEA4-92661FB8D990}" srcOrd="2" destOrd="0" presId="urn:microsoft.com/office/officeart/2018/2/layout/IconVerticalSolidList"/>
    <dgm:cxn modelId="{2558467D-F01F-48A4-857A-61F563172E69}" type="presParOf" srcId="{824E27C0-02AC-45C9-83C1-0EBE0D54FD12}" destId="{761E718F-BD12-4294-BC6F-3777685785AC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D8B5F3-0656-4103-9578-8FC8C555D1E7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EA570CB-5799-49FD-9FD7-79322EA383FC}">
      <dgm:prSet/>
      <dgm:spPr/>
      <dgm:t>
        <a:bodyPr/>
        <a:lstStyle/>
        <a:p>
          <a:r>
            <a:rPr lang="en-US"/>
            <a:t>Εκπαιδευτικά προγράμματα για σχολεία.</a:t>
          </a:r>
        </a:p>
      </dgm:t>
    </dgm:pt>
    <dgm:pt modelId="{BC70A9BE-2406-4655-8E80-FB3072E49126}" type="parTrans" cxnId="{DEAEE6B3-BD41-4283-9266-3325370045C1}">
      <dgm:prSet/>
      <dgm:spPr/>
      <dgm:t>
        <a:bodyPr/>
        <a:lstStyle/>
        <a:p>
          <a:endParaRPr lang="en-US"/>
        </a:p>
      </dgm:t>
    </dgm:pt>
    <dgm:pt modelId="{E352636B-C9B2-48A4-A5E9-C134DE5A8485}" type="sibTrans" cxnId="{DEAEE6B3-BD41-4283-9266-3325370045C1}">
      <dgm:prSet/>
      <dgm:spPr/>
      <dgm:t>
        <a:bodyPr/>
        <a:lstStyle/>
        <a:p>
          <a:endParaRPr lang="en-US"/>
        </a:p>
      </dgm:t>
    </dgm:pt>
    <dgm:pt modelId="{BCCDAFDF-D20F-4485-9C59-E429CEC76336}">
      <dgm:prSet/>
      <dgm:spPr/>
      <dgm:t>
        <a:bodyPr/>
        <a:lstStyle/>
        <a:p>
          <a:r>
            <a:rPr lang="en-US"/>
            <a:t>Δωρεάν επιμορφώσεις εκπαιδευτικών.</a:t>
          </a:r>
        </a:p>
      </dgm:t>
    </dgm:pt>
    <dgm:pt modelId="{62FFCB0D-F566-42F4-B288-33B3F25A5B11}" type="parTrans" cxnId="{07A61FE2-4DEE-4422-8A85-355912C25839}">
      <dgm:prSet/>
      <dgm:spPr/>
      <dgm:t>
        <a:bodyPr/>
        <a:lstStyle/>
        <a:p>
          <a:endParaRPr lang="en-US"/>
        </a:p>
      </dgm:t>
    </dgm:pt>
    <dgm:pt modelId="{7CD33279-BD5B-4C8D-9826-5212471153A7}" type="sibTrans" cxnId="{07A61FE2-4DEE-4422-8A85-355912C25839}">
      <dgm:prSet/>
      <dgm:spPr/>
      <dgm:t>
        <a:bodyPr/>
        <a:lstStyle/>
        <a:p>
          <a:endParaRPr lang="en-US"/>
        </a:p>
      </dgm:t>
    </dgm:pt>
    <dgm:pt modelId="{6678223A-D21C-4520-AA25-633C26DBC461}">
      <dgm:prSet/>
      <dgm:spPr/>
      <dgm:t>
        <a:bodyPr/>
        <a:lstStyle/>
        <a:p>
          <a:r>
            <a:rPr lang="en-US"/>
            <a:t>Εκπαιδευτικό υλικό βασισμένο στην τρέχουσα έρευνα.</a:t>
          </a:r>
        </a:p>
      </dgm:t>
    </dgm:pt>
    <dgm:pt modelId="{18E02B88-5D62-4A1D-8155-F541A7C84B47}" type="parTrans" cxnId="{548F3599-3BF1-4B73-9F95-E624C0D8488F}">
      <dgm:prSet/>
      <dgm:spPr/>
      <dgm:t>
        <a:bodyPr/>
        <a:lstStyle/>
        <a:p>
          <a:endParaRPr lang="en-US"/>
        </a:p>
      </dgm:t>
    </dgm:pt>
    <dgm:pt modelId="{6E9C6A56-D06B-4763-920E-2F9FB4E6CB5C}" type="sibTrans" cxnId="{548F3599-3BF1-4B73-9F95-E624C0D8488F}">
      <dgm:prSet/>
      <dgm:spPr/>
      <dgm:t>
        <a:bodyPr/>
        <a:lstStyle/>
        <a:p>
          <a:endParaRPr lang="en-US"/>
        </a:p>
      </dgm:t>
    </dgm:pt>
    <dgm:pt modelId="{86332620-2294-43ED-B28F-7ED9CAC7016D}">
      <dgm:prSet/>
      <dgm:spPr/>
      <dgm:t>
        <a:bodyPr/>
        <a:lstStyle/>
        <a:p>
          <a:r>
            <a:rPr lang="en-US"/>
            <a:t>Δραστηριότητες για το κοινό: ομιλίες, εκθέσεις, επισκέψεις.</a:t>
          </a:r>
        </a:p>
      </dgm:t>
    </dgm:pt>
    <dgm:pt modelId="{F313A8AE-31A3-4F36-97BC-A2ABD56D47AF}" type="parTrans" cxnId="{0F417748-8AB6-40BD-B20D-9BCBD08AF153}">
      <dgm:prSet/>
      <dgm:spPr/>
      <dgm:t>
        <a:bodyPr/>
        <a:lstStyle/>
        <a:p>
          <a:endParaRPr lang="en-US"/>
        </a:p>
      </dgm:t>
    </dgm:pt>
    <dgm:pt modelId="{9F059B27-95C8-420A-85C9-7AD56A6A35D4}" type="sibTrans" cxnId="{0F417748-8AB6-40BD-B20D-9BCBD08AF153}">
      <dgm:prSet/>
      <dgm:spPr/>
      <dgm:t>
        <a:bodyPr/>
        <a:lstStyle/>
        <a:p>
          <a:endParaRPr lang="en-US"/>
        </a:p>
      </dgm:t>
    </dgm:pt>
    <dgm:pt modelId="{8570AAB1-2B72-A341-B324-96641C739DD7}" type="pres">
      <dgm:prSet presAssocID="{23D8B5F3-0656-4103-9578-8FC8C555D1E7}" presName="vert0" presStyleCnt="0">
        <dgm:presLayoutVars>
          <dgm:dir/>
          <dgm:animOne val="branch"/>
          <dgm:animLvl val="lvl"/>
        </dgm:presLayoutVars>
      </dgm:prSet>
      <dgm:spPr/>
    </dgm:pt>
    <dgm:pt modelId="{CC140AAD-2AEA-2447-843E-F8182A9D7696}" type="pres">
      <dgm:prSet presAssocID="{2EA570CB-5799-49FD-9FD7-79322EA383FC}" presName="thickLine" presStyleLbl="alignNode1" presStyleIdx="0" presStyleCnt="4"/>
      <dgm:spPr/>
    </dgm:pt>
    <dgm:pt modelId="{2F4EE9E5-CA22-1F4B-9B7F-62D68ADCC3AE}" type="pres">
      <dgm:prSet presAssocID="{2EA570CB-5799-49FD-9FD7-79322EA383FC}" presName="horz1" presStyleCnt="0"/>
      <dgm:spPr/>
    </dgm:pt>
    <dgm:pt modelId="{7CDCE7DD-38FA-D240-A254-ECA02FCDB91C}" type="pres">
      <dgm:prSet presAssocID="{2EA570CB-5799-49FD-9FD7-79322EA383FC}" presName="tx1" presStyleLbl="revTx" presStyleIdx="0" presStyleCnt="4"/>
      <dgm:spPr/>
    </dgm:pt>
    <dgm:pt modelId="{909F2B05-2A1E-A247-8D80-0C8A09E3FE17}" type="pres">
      <dgm:prSet presAssocID="{2EA570CB-5799-49FD-9FD7-79322EA383FC}" presName="vert1" presStyleCnt="0"/>
      <dgm:spPr/>
    </dgm:pt>
    <dgm:pt modelId="{F1E562EF-9B29-3346-868F-95B65C17A27A}" type="pres">
      <dgm:prSet presAssocID="{BCCDAFDF-D20F-4485-9C59-E429CEC76336}" presName="thickLine" presStyleLbl="alignNode1" presStyleIdx="1" presStyleCnt="4"/>
      <dgm:spPr/>
    </dgm:pt>
    <dgm:pt modelId="{2254E4E9-4AB7-794F-9B43-077086A7232C}" type="pres">
      <dgm:prSet presAssocID="{BCCDAFDF-D20F-4485-9C59-E429CEC76336}" presName="horz1" presStyleCnt="0"/>
      <dgm:spPr/>
    </dgm:pt>
    <dgm:pt modelId="{074880A4-6CE3-2A4C-A1B4-3E553274A83B}" type="pres">
      <dgm:prSet presAssocID="{BCCDAFDF-D20F-4485-9C59-E429CEC76336}" presName="tx1" presStyleLbl="revTx" presStyleIdx="1" presStyleCnt="4"/>
      <dgm:spPr/>
    </dgm:pt>
    <dgm:pt modelId="{C70DA242-2BC1-6A4A-A6C1-5A91899E0E77}" type="pres">
      <dgm:prSet presAssocID="{BCCDAFDF-D20F-4485-9C59-E429CEC76336}" presName="vert1" presStyleCnt="0"/>
      <dgm:spPr/>
    </dgm:pt>
    <dgm:pt modelId="{EEDB79ED-6620-1A49-AB95-8AEC84603758}" type="pres">
      <dgm:prSet presAssocID="{6678223A-D21C-4520-AA25-633C26DBC461}" presName="thickLine" presStyleLbl="alignNode1" presStyleIdx="2" presStyleCnt="4"/>
      <dgm:spPr/>
    </dgm:pt>
    <dgm:pt modelId="{01EB6118-B7D8-C24E-895E-A7A8914198E0}" type="pres">
      <dgm:prSet presAssocID="{6678223A-D21C-4520-AA25-633C26DBC461}" presName="horz1" presStyleCnt="0"/>
      <dgm:spPr/>
    </dgm:pt>
    <dgm:pt modelId="{095951FF-8793-6A45-B8C9-42B397C9E7F2}" type="pres">
      <dgm:prSet presAssocID="{6678223A-D21C-4520-AA25-633C26DBC461}" presName="tx1" presStyleLbl="revTx" presStyleIdx="2" presStyleCnt="4"/>
      <dgm:spPr/>
    </dgm:pt>
    <dgm:pt modelId="{54DBDD7A-9524-F043-B84B-6CA24204A5F8}" type="pres">
      <dgm:prSet presAssocID="{6678223A-D21C-4520-AA25-633C26DBC461}" presName="vert1" presStyleCnt="0"/>
      <dgm:spPr/>
    </dgm:pt>
    <dgm:pt modelId="{5227655D-9FE9-7743-8644-90707514155B}" type="pres">
      <dgm:prSet presAssocID="{86332620-2294-43ED-B28F-7ED9CAC7016D}" presName="thickLine" presStyleLbl="alignNode1" presStyleIdx="3" presStyleCnt="4"/>
      <dgm:spPr/>
    </dgm:pt>
    <dgm:pt modelId="{0D212ADF-8E45-9048-BE3E-DD8898608FC6}" type="pres">
      <dgm:prSet presAssocID="{86332620-2294-43ED-B28F-7ED9CAC7016D}" presName="horz1" presStyleCnt="0"/>
      <dgm:spPr/>
    </dgm:pt>
    <dgm:pt modelId="{D156D40B-ED87-D245-8692-22847697FEE6}" type="pres">
      <dgm:prSet presAssocID="{86332620-2294-43ED-B28F-7ED9CAC7016D}" presName="tx1" presStyleLbl="revTx" presStyleIdx="3" presStyleCnt="4"/>
      <dgm:spPr/>
    </dgm:pt>
    <dgm:pt modelId="{F7C465C3-31D6-F644-A1CF-0418D557F3BA}" type="pres">
      <dgm:prSet presAssocID="{86332620-2294-43ED-B28F-7ED9CAC7016D}" presName="vert1" presStyleCnt="0"/>
      <dgm:spPr/>
    </dgm:pt>
  </dgm:ptLst>
  <dgm:cxnLst>
    <dgm:cxn modelId="{20FD0D3F-12FC-234B-B8EE-28DDBD00695A}" type="presOf" srcId="{86332620-2294-43ED-B28F-7ED9CAC7016D}" destId="{D156D40B-ED87-D245-8692-22847697FEE6}" srcOrd="0" destOrd="0" presId="urn:microsoft.com/office/officeart/2008/layout/LinedList"/>
    <dgm:cxn modelId="{0F417748-8AB6-40BD-B20D-9BCBD08AF153}" srcId="{23D8B5F3-0656-4103-9578-8FC8C555D1E7}" destId="{86332620-2294-43ED-B28F-7ED9CAC7016D}" srcOrd="3" destOrd="0" parTransId="{F313A8AE-31A3-4F36-97BC-A2ABD56D47AF}" sibTransId="{9F059B27-95C8-420A-85C9-7AD56A6A35D4}"/>
    <dgm:cxn modelId="{548F3599-3BF1-4B73-9F95-E624C0D8488F}" srcId="{23D8B5F3-0656-4103-9578-8FC8C555D1E7}" destId="{6678223A-D21C-4520-AA25-633C26DBC461}" srcOrd="2" destOrd="0" parTransId="{18E02B88-5D62-4A1D-8155-F541A7C84B47}" sibTransId="{6E9C6A56-D06B-4763-920E-2F9FB4E6CB5C}"/>
    <dgm:cxn modelId="{1F2736A3-1CC6-3D43-B4D9-410DC8A2EB62}" type="presOf" srcId="{BCCDAFDF-D20F-4485-9C59-E429CEC76336}" destId="{074880A4-6CE3-2A4C-A1B4-3E553274A83B}" srcOrd="0" destOrd="0" presId="urn:microsoft.com/office/officeart/2008/layout/LinedList"/>
    <dgm:cxn modelId="{F262D6AB-953C-CF49-A2B9-A5E12FB94A0D}" type="presOf" srcId="{6678223A-D21C-4520-AA25-633C26DBC461}" destId="{095951FF-8793-6A45-B8C9-42B397C9E7F2}" srcOrd="0" destOrd="0" presId="urn:microsoft.com/office/officeart/2008/layout/LinedList"/>
    <dgm:cxn modelId="{DEAEE6B3-BD41-4283-9266-3325370045C1}" srcId="{23D8B5F3-0656-4103-9578-8FC8C555D1E7}" destId="{2EA570CB-5799-49FD-9FD7-79322EA383FC}" srcOrd="0" destOrd="0" parTransId="{BC70A9BE-2406-4655-8E80-FB3072E49126}" sibTransId="{E352636B-C9B2-48A4-A5E9-C134DE5A8485}"/>
    <dgm:cxn modelId="{3677F2B4-1AD1-9E4B-A4B7-C29469545E50}" type="presOf" srcId="{2EA570CB-5799-49FD-9FD7-79322EA383FC}" destId="{7CDCE7DD-38FA-D240-A254-ECA02FCDB91C}" srcOrd="0" destOrd="0" presId="urn:microsoft.com/office/officeart/2008/layout/LinedList"/>
    <dgm:cxn modelId="{6C51C5D8-E85F-8747-91FA-388ECB858311}" type="presOf" srcId="{23D8B5F3-0656-4103-9578-8FC8C555D1E7}" destId="{8570AAB1-2B72-A341-B324-96641C739DD7}" srcOrd="0" destOrd="0" presId="urn:microsoft.com/office/officeart/2008/layout/LinedList"/>
    <dgm:cxn modelId="{07A61FE2-4DEE-4422-8A85-355912C25839}" srcId="{23D8B5F3-0656-4103-9578-8FC8C555D1E7}" destId="{BCCDAFDF-D20F-4485-9C59-E429CEC76336}" srcOrd="1" destOrd="0" parTransId="{62FFCB0D-F566-42F4-B288-33B3F25A5B11}" sibTransId="{7CD33279-BD5B-4C8D-9826-5212471153A7}"/>
    <dgm:cxn modelId="{C81DA5FD-3C54-5A4C-9B86-0A31B0BB6E9E}" type="presParOf" srcId="{8570AAB1-2B72-A341-B324-96641C739DD7}" destId="{CC140AAD-2AEA-2447-843E-F8182A9D7696}" srcOrd="0" destOrd="0" presId="urn:microsoft.com/office/officeart/2008/layout/LinedList"/>
    <dgm:cxn modelId="{022AF8BC-8C57-6A4F-9A6E-0F337A91E8D8}" type="presParOf" srcId="{8570AAB1-2B72-A341-B324-96641C739DD7}" destId="{2F4EE9E5-CA22-1F4B-9B7F-62D68ADCC3AE}" srcOrd="1" destOrd="0" presId="urn:microsoft.com/office/officeart/2008/layout/LinedList"/>
    <dgm:cxn modelId="{42AC906F-7375-564B-8699-5ADFB30EC5D1}" type="presParOf" srcId="{2F4EE9E5-CA22-1F4B-9B7F-62D68ADCC3AE}" destId="{7CDCE7DD-38FA-D240-A254-ECA02FCDB91C}" srcOrd="0" destOrd="0" presId="urn:microsoft.com/office/officeart/2008/layout/LinedList"/>
    <dgm:cxn modelId="{AC8EC7A8-08CC-9046-9F8E-87DB10E5CE54}" type="presParOf" srcId="{2F4EE9E5-CA22-1F4B-9B7F-62D68ADCC3AE}" destId="{909F2B05-2A1E-A247-8D80-0C8A09E3FE17}" srcOrd="1" destOrd="0" presId="urn:microsoft.com/office/officeart/2008/layout/LinedList"/>
    <dgm:cxn modelId="{5B1EC5BC-7258-D64C-BA95-58406E8A04AE}" type="presParOf" srcId="{8570AAB1-2B72-A341-B324-96641C739DD7}" destId="{F1E562EF-9B29-3346-868F-95B65C17A27A}" srcOrd="2" destOrd="0" presId="urn:microsoft.com/office/officeart/2008/layout/LinedList"/>
    <dgm:cxn modelId="{61D36353-6188-434F-BAB4-B6908BF13D95}" type="presParOf" srcId="{8570AAB1-2B72-A341-B324-96641C739DD7}" destId="{2254E4E9-4AB7-794F-9B43-077086A7232C}" srcOrd="3" destOrd="0" presId="urn:microsoft.com/office/officeart/2008/layout/LinedList"/>
    <dgm:cxn modelId="{60360445-2654-4948-9F2A-DEC4258DB01F}" type="presParOf" srcId="{2254E4E9-4AB7-794F-9B43-077086A7232C}" destId="{074880A4-6CE3-2A4C-A1B4-3E553274A83B}" srcOrd="0" destOrd="0" presId="urn:microsoft.com/office/officeart/2008/layout/LinedList"/>
    <dgm:cxn modelId="{FB15D33C-EBBB-1448-91BE-467D6F331965}" type="presParOf" srcId="{2254E4E9-4AB7-794F-9B43-077086A7232C}" destId="{C70DA242-2BC1-6A4A-A6C1-5A91899E0E77}" srcOrd="1" destOrd="0" presId="urn:microsoft.com/office/officeart/2008/layout/LinedList"/>
    <dgm:cxn modelId="{E6B66FE2-1ADD-0F43-83B6-09F65A4A2D8C}" type="presParOf" srcId="{8570AAB1-2B72-A341-B324-96641C739DD7}" destId="{EEDB79ED-6620-1A49-AB95-8AEC84603758}" srcOrd="4" destOrd="0" presId="urn:microsoft.com/office/officeart/2008/layout/LinedList"/>
    <dgm:cxn modelId="{A59DD619-E983-DA4B-A44E-DCF43A1ACA59}" type="presParOf" srcId="{8570AAB1-2B72-A341-B324-96641C739DD7}" destId="{01EB6118-B7D8-C24E-895E-A7A8914198E0}" srcOrd="5" destOrd="0" presId="urn:microsoft.com/office/officeart/2008/layout/LinedList"/>
    <dgm:cxn modelId="{9161AA8E-0A23-1249-8410-C4688C3BF606}" type="presParOf" srcId="{01EB6118-B7D8-C24E-895E-A7A8914198E0}" destId="{095951FF-8793-6A45-B8C9-42B397C9E7F2}" srcOrd="0" destOrd="0" presId="urn:microsoft.com/office/officeart/2008/layout/LinedList"/>
    <dgm:cxn modelId="{37F99C6B-E50A-AB49-B009-D03B1B78AAE3}" type="presParOf" srcId="{01EB6118-B7D8-C24E-895E-A7A8914198E0}" destId="{54DBDD7A-9524-F043-B84B-6CA24204A5F8}" srcOrd="1" destOrd="0" presId="urn:microsoft.com/office/officeart/2008/layout/LinedList"/>
    <dgm:cxn modelId="{BFDB93C3-EBC8-5343-B136-857577B8C9B1}" type="presParOf" srcId="{8570AAB1-2B72-A341-B324-96641C739DD7}" destId="{5227655D-9FE9-7743-8644-90707514155B}" srcOrd="6" destOrd="0" presId="urn:microsoft.com/office/officeart/2008/layout/LinedList"/>
    <dgm:cxn modelId="{46A5F677-5C86-CC4B-854B-FA862D586136}" type="presParOf" srcId="{8570AAB1-2B72-A341-B324-96641C739DD7}" destId="{0D212ADF-8E45-9048-BE3E-DD8898608FC6}" srcOrd="7" destOrd="0" presId="urn:microsoft.com/office/officeart/2008/layout/LinedList"/>
    <dgm:cxn modelId="{0B5003F2-8CF8-AF4A-B7DB-E94400B38D58}" type="presParOf" srcId="{0D212ADF-8E45-9048-BE3E-DD8898608FC6}" destId="{D156D40B-ED87-D245-8692-22847697FEE6}" srcOrd="0" destOrd="0" presId="urn:microsoft.com/office/officeart/2008/layout/LinedList"/>
    <dgm:cxn modelId="{2F5FD447-5442-DE44-87E8-A6D249EB4510}" type="presParOf" srcId="{0D212ADF-8E45-9048-BE3E-DD8898608FC6}" destId="{F7C465C3-31D6-F644-A1CF-0418D557F3BA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A6929D-136C-4903-8AE5-7A26DDD75DD5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4F5D8F8-775B-4EBA-A922-10600D326C14}">
      <dgm:prSet/>
      <dgm:spPr/>
      <dgm:t>
        <a:bodyPr/>
        <a:lstStyle/>
        <a:p>
          <a:r>
            <a:rPr lang="en-US"/>
            <a:t>Εκπαιδευτικοί από όλη την Ευρώπη συμμετέχουν ως Teacher Ambassadors.</a:t>
          </a:r>
        </a:p>
      </dgm:t>
    </dgm:pt>
    <dgm:pt modelId="{A3E80B48-F8E7-4B38-B603-993E413C553B}" type="parTrans" cxnId="{885C37F4-6B49-4A38-9A5D-CBA5C3BFE42A}">
      <dgm:prSet/>
      <dgm:spPr/>
      <dgm:t>
        <a:bodyPr/>
        <a:lstStyle/>
        <a:p>
          <a:endParaRPr lang="en-US"/>
        </a:p>
      </dgm:t>
    </dgm:pt>
    <dgm:pt modelId="{B7F37827-88D3-4A11-AAD6-DB4EECEDB9B5}" type="sibTrans" cxnId="{885C37F4-6B49-4A38-9A5D-CBA5C3BFE42A}">
      <dgm:prSet/>
      <dgm:spPr/>
      <dgm:t>
        <a:bodyPr/>
        <a:lstStyle/>
        <a:p>
          <a:endParaRPr lang="en-US"/>
        </a:p>
      </dgm:t>
    </dgm:pt>
    <dgm:pt modelId="{223F47EC-3A76-4049-9D60-D1FA115F142F}">
      <dgm:prSet/>
      <dgm:spPr/>
      <dgm:t>
        <a:bodyPr/>
        <a:lstStyle/>
        <a:p>
          <a:r>
            <a:rPr lang="en-US"/>
            <a:t>Φέρνουν την έρευνα του EMBL στην τάξη.</a:t>
          </a:r>
        </a:p>
      </dgm:t>
    </dgm:pt>
    <dgm:pt modelId="{FA019D6D-C06A-4876-8F19-1C05D13B4740}" type="parTrans" cxnId="{93F3F149-194B-441F-B4E6-FBA9BDAFF252}">
      <dgm:prSet/>
      <dgm:spPr/>
      <dgm:t>
        <a:bodyPr/>
        <a:lstStyle/>
        <a:p>
          <a:endParaRPr lang="en-US"/>
        </a:p>
      </dgm:t>
    </dgm:pt>
    <dgm:pt modelId="{31A5A3A5-572D-4DFD-A6A3-F1ECDEA4F1F2}" type="sibTrans" cxnId="{93F3F149-194B-441F-B4E6-FBA9BDAFF252}">
      <dgm:prSet/>
      <dgm:spPr/>
      <dgm:t>
        <a:bodyPr/>
        <a:lstStyle/>
        <a:p>
          <a:endParaRPr lang="en-US"/>
        </a:p>
      </dgm:t>
    </dgm:pt>
    <dgm:pt modelId="{1CEA853B-DD3E-472D-AAB5-D0A66A2D899E}">
      <dgm:prSet/>
      <dgm:spPr/>
      <dgm:t>
        <a:bodyPr/>
        <a:lstStyle/>
        <a:p>
          <a:r>
            <a:rPr lang="en-US"/>
            <a:t>Δημιουργούν κοινότητες μάθησης και ανταλλαγής καλών πρακτικών.</a:t>
          </a:r>
        </a:p>
      </dgm:t>
    </dgm:pt>
    <dgm:pt modelId="{D27847EC-A85C-430A-9FB7-5C4E9AAC79D2}" type="parTrans" cxnId="{A2E68B23-49F6-4B95-B69B-FF91BDE79B5B}">
      <dgm:prSet/>
      <dgm:spPr/>
      <dgm:t>
        <a:bodyPr/>
        <a:lstStyle/>
        <a:p>
          <a:endParaRPr lang="en-US"/>
        </a:p>
      </dgm:t>
    </dgm:pt>
    <dgm:pt modelId="{31511139-A2E8-43C4-80BE-DA34BF4C32CE}" type="sibTrans" cxnId="{A2E68B23-49F6-4B95-B69B-FF91BDE79B5B}">
      <dgm:prSet/>
      <dgm:spPr/>
      <dgm:t>
        <a:bodyPr/>
        <a:lstStyle/>
        <a:p>
          <a:endParaRPr lang="en-US"/>
        </a:p>
      </dgm:t>
    </dgm:pt>
    <dgm:pt modelId="{3C3794F2-76C1-6C42-B4D4-56E40DCF41A2}" type="pres">
      <dgm:prSet presAssocID="{90A6929D-136C-4903-8AE5-7A26DDD75DD5}" presName="vert0" presStyleCnt="0">
        <dgm:presLayoutVars>
          <dgm:dir/>
          <dgm:animOne val="branch"/>
          <dgm:animLvl val="lvl"/>
        </dgm:presLayoutVars>
      </dgm:prSet>
      <dgm:spPr/>
    </dgm:pt>
    <dgm:pt modelId="{CE8FC79A-8379-B147-9FDE-4DA1F2219C8D}" type="pres">
      <dgm:prSet presAssocID="{54F5D8F8-775B-4EBA-A922-10600D326C14}" presName="thickLine" presStyleLbl="alignNode1" presStyleIdx="0" presStyleCnt="3"/>
      <dgm:spPr/>
    </dgm:pt>
    <dgm:pt modelId="{7943D19F-FF34-4D45-9E51-C06553E36A59}" type="pres">
      <dgm:prSet presAssocID="{54F5D8F8-775B-4EBA-A922-10600D326C14}" presName="horz1" presStyleCnt="0"/>
      <dgm:spPr/>
    </dgm:pt>
    <dgm:pt modelId="{6DDAC679-5B11-3940-86B3-6178994C67DE}" type="pres">
      <dgm:prSet presAssocID="{54F5D8F8-775B-4EBA-A922-10600D326C14}" presName="tx1" presStyleLbl="revTx" presStyleIdx="0" presStyleCnt="3"/>
      <dgm:spPr/>
    </dgm:pt>
    <dgm:pt modelId="{B7AF9581-FC40-724B-A11C-5E5681B97B86}" type="pres">
      <dgm:prSet presAssocID="{54F5D8F8-775B-4EBA-A922-10600D326C14}" presName="vert1" presStyleCnt="0"/>
      <dgm:spPr/>
    </dgm:pt>
    <dgm:pt modelId="{CA7E07AD-6092-1B49-BF48-F6ED62C5ED47}" type="pres">
      <dgm:prSet presAssocID="{223F47EC-3A76-4049-9D60-D1FA115F142F}" presName="thickLine" presStyleLbl="alignNode1" presStyleIdx="1" presStyleCnt="3"/>
      <dgm:spPr/>
    </dgm:pt>
    <dgm:pt modelId="{5193DEA9-FB0A-B54A-9199-79D554F30E87}" type="pres">
      <dgm:prSet presAssocID="{223F47EC-3A76-4049-9D60-D1FA115F142F}" presName="horz1" presStyleCnt="0"/>
      <dgm:spPr/>
    </dgm:pt>
    <dgm:pt modelId="{A9BC420B-A741-324E-9183-5EE76C72B552}" type="pres">
      <dgm:prSet presAssocID="{223F47EC-3A76-4049-9D60-D1FA115F142F}" presName="tx1" presStyleLbl="revTx" presStyleIdx="1" presStyleCnt="3"/>
      <dgm:spPr/>
    </dgm:pt>
    <dgm:pt modelId="{D8D01ED0-F65F-F94E-93A4-4DFE01D88DA4}" type="pres">
      <dgm:prSet presAssocID="{223F47EC-3A76-4049-9D60-D1FA115F142F}" presName="vert1" presStyleCnt="0"/>
      <dgm:spPr/>
    </dgm:pt>
    <dgm:pt modelId="{B147E9C0-F61A-E44D-A65C-922820EC6EA2}" type="pres">
      <dgm:prSet presAssocID="{1CEA853B-DD3E-472D-AAB5-D0A66A2D899E}" presName="thickLine" presStyleLbl="alignNode1" presStyleIdx="2" presStyleCnt="3"/>
      <dgm:spPr/>
    </dgm:pt>
    <dgm:pt modelId="{48790577-908C-5247-9EAC-73AA1F376C0B}" type="pres">
      <dgm:prSet presAssocID="{1CEA853B-DD3E-472D-AAB5-D0A66A2D899E}" presName="horz1" presStyleCnt="0"/>
      <dgm:spPr/>
    </dgm:pt>
    <dgm:pt modelId="{29DC6967-7014-5E49-8AB5-4E21DBB27CB7}" type="pres">
      <dgm:prSet presAssocID="{1CEA853B-DD3E-472D-AAB5-D0A66A2D899E}" presName="tx1" presStyleLbl="revTx" presStyleIdx="2" presStyleCnt="3"/>
      <dgm:spPr/>
    </dgm:pt>
    <dgm:pt modelId="{A3D095E1-D3FC-644D-A0D4-81ABADC4DCC8}" type="pres">
      <dgm:prSet presAssocID="{1CEA853B-DD3E-472D-AAB5-D0A66A2D899E}" presName="vert1" presStyleCnt="0"/>
      <dgm:spPr/>
    </dgm:pt>
  </dgm:ptLst>
  <dgm:cxnLst>
    <dgm:cxn modelId="{27438D01-4985-4F46-A028-D3083B94CA8B}" type="presOf" srcId="{223F47EC-3A76-4049-9D60-D1FA115F142F}" destId="{A9BC420B-A741-324E-9183-5EE76C72B552}" srcOrd="0" destOrd="0" presId="urn:microsoft.com/office/officeart/2008/layout/LinedList"/>
    <dgm:cxn modelId="{A2E68B23-49F6-4B95-B69B-FF91BDE79B5B}" srcId="{90A6929D-136C-4903-8AE5-7A26DDD75DD5}" destId="{1CEA853B-DD3E-472D-AAB5-D0A66A2D899E}" srcOrd="2" destOrd="0" parTransId="{D27847EC-A85C-430A-9FB7-5C4E9AAC79D2}" sibTransId="{31511139-A2E8-43C4-80BE-DA34BF4C32CE}"/>
    <dgm:cxn modelId="{93F3F149-194B-441F-B4E6-FBA9BDAFF252}" srcId="{90A6929D-136C-4903-8AE5-7A26DDD75DD5}" destId="{223F47EC-3A76-4049-9D60-D1FA115F142F}" srcOrd="1" destOrd="0" parTransId="{FA019D6D-C06A-4876-8F19-1C05D13B4740}" sibTransId="{31A5A3A5-572D-4DFD-A6A3-F1ECDEA4F1F2}"/>
    <dgm:cxn modelId="{53D4E66D-E727-AF47-AA13-666CD282C12E}" type="presOf" srcId="{54F5D8F8-775B-4EBA-A922-10600D326C14}" destId="{6DDAC679-5B11-3940-86B3-6178994C67DE}" srcOrd="0" destOrd="0" presId="urn:microsoft.com/office/officeart/2008/layout/LinedList"/>
    <dgm:cxn modelId="{1D67A377-312B-AF41-B5FE-E2B663CDE11E}" type="presOf" srcId="{90A6929D-136C-4903-8AE5-7A26DDD75DD5}" destId="{3C3794F2-76C1-6C42-B4D4-56E40DCF41A2}" srcOrd="0" destOrd="0" presId="urn:microsoft.com/office/officeart/2008/layout/LinedList"/>
    <dgm:cxn modelId="{2C51BAA2-F0EA-9A4F-A9CE-37E10CC673BE}" type="presOf" srcId="{1CEA853B-DD3E-472D-AAB5-D0A66A2D899E}" destId="{29DC6967-7014-5E49-8AB5-4E21DBB27CB7}" srcOrd="0" destOrd="0" presId="urn:microsoft.com/office/officeart/2008/layout/LinedList"/>
    <dgm:cxn modelId="{885C37F4-6B49-4A38-9A5D-CBA5C3BFE42A}" srcId="{90A6929D-136C-4903-8AE5-7A26DDD75DD5}" destId="{54F5D8F8-775B-4EBA-A922-10600D326C14}" srcOrd="0" destOrd="0" parTransId="{A3E80B48-F8E7-4B38-B603-993E413C553B}" sibTransId="{B7F37827-88D3-4A11-AAD6-DB4EECEDB9B5}"/>
    <dgm:cxn modelId="{E3B17765-B7A3-234B-89BF-F1E489A2A736}" type="presParOf" srcId="{3C3794F2-76C1-6C42-B4D4-56E40DCF41A2}" destId="{CE8FC79A-8379-B147-9FDE-4DA1F2219C8D}" srcOrd="0" destOrd="0" presId="urn:microsoft.com/office/officeart/2008/layout/LinedList"/>
    <dgm:cxn modelId="{8C6C5849-7541-C94D-84BB-BC131F3AFEFD}" type="presParOf" srcId="{3C3794F2-76C1-6C42-B4D4-56E40DCF41A2}" destId="{7943D19F-FF34-4D45-9E51-C06553E36A59}" srcOrd="1" destOrd="0" presId="urn:microsoft.com/office/officeart/2008/layout/LinedList"/>
    <dgm:cxn modelId="{01C5C826-92D5-9640-BEB1-F91A48FBE21A}" type="presParOf" srcId="{7943D19F-FF34-4D45-9E51-C06553E36A59}" destId="{6DDAC679-5B11-3940-86B3-6178994C67DE}" srcOrd="0" destOrd="0" presId="urn:microsoft.com/office/officeart/2008/layout/LinedList"/>
    <dgm:cxn modelId="{349FCEF2-94E4-7B46-B7D5-644177CAF9BA}" type="presParOf" srcId="{7943D19F-FF34-4D45-9E51-C06553E36A59}" destId="{B7AF9581-FC40-724B-A11C-5E5681B97B86}" srcOrd="1" destOrd="0" presId="urn:microsoft.com/office/officeart/2008/layout/LinedList"/>
    <dgm:cxn modelId="{4FBF12F5-C7DF-C745-8DAE-230BFF2E8724}" type="presParOf" srcId="{3C3794F2-76C1-6C42-B4D4-56E40DCF41A2}" destId="{CA7E07AD-6092-1B49-BF48-F6ED62C5ED47}" srcOrd="2" destOrd="0" presId="urn:microsoft.com/office/officeart/2008/layout/LinedList"/>
    <dgm:cxn modelId="{813B2D6F-9E17-FF45-A46E-304177DCBE30}" type="presParOf" srcId="{3C3794F2-76C1-6C42-B4D4-56E40DCF41A2}" destId="{5193DEA9-FB0A-B54A-9199-79D554F30E87}" srcOrd="3" destOrd="0" presId="urn:microsoft.com/office/officeart/2008/layout/LinedList"/>
    <dgm:cxn modelId="{AB2D05EF-BFBD-B544-9644-48F93CBEE896}" type="presParOf" srcId="{5193DEA9-FB0A-B54A-9199-79D554F30E87}" destId="{A9BC420B-A741-324E-9183-5EE76C72B552}" srcOrd="0" destOrd="0" presId="urn:microsoft.com/office/officeart/2008/layout/LinedList"/>
    <dgm:cxn modelId="{F0FC2E55-E722-0E4F-9F70-CDC53352690E}" type="presParOf" srcId="{5193DEA9-FB0A-B54A-9199-79D554F30E87}" destId="{D8D01ED0-F65F-F94E-93A4-4DFE01D88DA4}" srcOrd="1" destOrd="0" presId="urn:microsoft.com/office/officeart/2008/layout/LinedList"/>
    <dgm:cxn modelId="{387BAB78-5DC9-3348-A686-9832D2972C71}" type="presParOf" srcId="{3C3794F2-76C1-6C42-B4D4-56E40DCF41A2}" destId="{B147E9C0-F61A-E44D-A65C-922820EC6EA2}" srcOrd="4" destOrd="0" presId="urn:microsoft.com/office/officeart/2008/layout/LinedList"/>
    <dgm:cxn modelId="{7067D1F0-D721-5046-9E02-A4B124150401}" type="presParOf" srcId="{3C3794F2-76C1-6C42-B4D4-56E40DCF41A2}" destId="{48790577-908C-5247-9EAC-73AA1F376C0B}" srcOrd="5" destOrd="0" presId="urn:microsoft.com/office/officeart/2008/layout/LinedList"/>
    <dgm:cxn modelId="{451FC06B-0819-9144-AE80-5CBE6BF5D0DC}" type="presParOf" srcId="{48790577-908C-5247-9EAC-73AA1F376C0B}" destId="{29DC6967-7014-5E49-8AB5-4E21DBB27CB7}" srcOrd="0" destOrd="0" presId="urn:microsoft.com/office/officeart/2008/layout/LinedList"/>
    <dgm:cxn modelId="{F1605285-B5A3-B44E-8135-C617B48C529C}" type="presParOf" srcId="{48790577-908C-5247-9EAC-73AA1F376C0B}" destId="{A3D095E1-D3FC-644D-A0D4-81ABADC4DCC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5F8E1B6-FB68-4176-A800-1EB8AE0F10D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28557AB-B02D-4445-A893-262215A6A62D}">
      <dgm:prSet/>
      <dgm:spPr/>
      <dgm:t>
        <a:bodyPr/>
        <a:lstStyle/>
        <a:p>
          <a:r>
            <a:rPr lang="en-US"/>
            <a:t>Οι επιστήμονες του EMBL εκπαιδεύονται για να μιλούν σε μαθητές (School Ambassadors).</a:t>
          </a:r>
        </a:p>
      </dgm:t>
    </dgm:pt>
    <dgm:pt modelId="{B440C2F4-49C1-4E99-B19E-DF018D26090A}" type="parTrans" cxnId="{DDC9CB28-2BE7-48F1-8C5F-0984DAEB6F3F}">
      <dgm:prSet/>
      <dgm:spPr/>
      <dgm:t>
        <a:bodyPr/>
        <a:lstStyle/>
        <a:p>
          <a:endParaRPr lang="en-US"/>
        </a:p>
      </dgm:t>
    </dgm:pt>
    <dgm:pt modelId="{3F29163C-82C5-4652-A151-9A7E4E427A39}" type="sibTrans" cxnId="{DDC9CB28-2BE7-48F1-8C5F-0984DAEB6F3F}">
      <dgm:prSet/>
      <dgm:spPr/>
      <dgm:t>
        <a:bodyPr/>
        <a:lstStyle/>
        <a:p>
          <a:endParaRPr lang="en-US"/>
        </a:p>
      </dgm:t>
    </dgm:pt>
    <dgm:pt modelId="{0F3446DA-EA00-4477-9F54-D2D47FDA19ED}">
      <dgm:prSet/>
      <dgm:spPr/>
      <dgm:t>
        <a:bodyPr/>
        <a:lstStyle/>
        <a:p>
          <a:r>
            <a:rPr lang="en-US"/>
            <a:t>Επισκέπτονται σχολεία και εμπνέουν τους αυριανούς επιστήμονες.</a:t>
          </a:r>
        </a:p>
      </dgm:t>
    </dgm:pt>
    <dgm:pt modelId="{61E03E61-A261-41F0-8DA7-B73D3A6D327D}" type="parTrans" cxnId="{477A189E-4263-450D-9742-C037EB5181AB}">
      <dgm:prSet/>
      <dgm:spPr/>
      <dgm:t>
        <a:bodyPr/>
        <a:lstStyle/>
        <a:p>
          <a:endParaRPr lang="en-US"/>
        </a:p>
      </dgm:t>
    </dgm:pt>
    <dgm:pt modelId="{7097D4C3-71E0-4F32-AF2F-9109E95BB7BC}" type="sibTrans" cxnId="{477A189E-4263-450D-9742-C037EB5181AB}">
      <dgm:prSet/>
      <dgm:spPr/>
      <dgm:t>
        <a:bodyPr/>
        <a:lstStyle/>
        <a:p>
          <a:endParaRPr lang="en-US"/>
        </a:p>
      </dgm:t>
    </dgm:pt>
    <dgm:pt modelId="{12361969-AEE9-E041-8975-5ECFEEF30A9F}" type="pres">
      <dgm:prSet presAssocID="{75F8E1B6-FB68-4176-A800-1EB8AE0F10DC}" presName="linear" presStyleCnt="0">
        <dgm:presLayoutVars>
          <dgm:animLvl val="lvl"/>
          <dgm:resizeHandles val="exact"/>
        </dgm:presLayoutVars>
      </dgm:prSet>
      <dgm:spPr/>
    </dgm:pt>
    <dgm:pt modelId="{9927A3AC-CEEA-3947-BACC-F2477120D758}" type="pres">
      <dgm:prSet presAssocID="{028557AB-B02D-4445-A893-262215A6A62D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50F48983-3756-5047-816D-8B7CF310E757}" type="pres">
      <dgm:prSet presAssocID="{3F29163C-82C5-4652-A151-9A7E4E427A39}" presName="spacer" presStyleCnt="0"/>
      <dgm:spPr/>
    </dgm:pt>
    <dgm:pt modelId="{C32544B0-C35B-5F46-ACAB-9A44D051514F}" type="pres">
      <dgm:prSet presAssocID="{0F3446DA-EA00-4477-9F54-D2D47FDA19ED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DDC9CB28-2BE7-48F1-8C5F-0984DAEB6F3F}" srcId="{75F8E1B6-FB68-4176-A800-1EB8AE0F10DC}" destId="{028557AB-B02D-4445-A893-262215A6A62D}" srcOrd="0" destOrd="0" parTransId="{B440C2F4-49C1-4E99-B19E-DF018D26090A}" sibTransId="{3F29163C-82C5-4652-A151-9A7E4E427A39}"/>
    <dgm:cxn modelId="{9DAFD658-8C54-374A-8091-E613155E4CB6}" type="presOf" srcId="{75F8E1B6-FB68-4176-A800-1EB8AE0F10DC}" destId="{12361969-AEE9-E041-8975-5ECFEEF30A9F}" srcOrd="0" destOrd="0" presId="urn:microsoft.com/office/officeart/2005/8/layout/vList2"/>
    <dgm:cxn modelId="{FD3EA779-2232-CD41-819C-4E490F10F3C5}" type="presOf" srcId="{028557AB-B02D-4445-A893-262215A6A62D}" destId="{9927A3AC-CEEA-3947-BACC-F2477120D758}" srcOrd="0" destOrd="0" presId="urn:microsoft.com/office/officeart/2005/8/layout/vList2"/>
    <dgm:cxn modelId="{90D6AA9A-1A53-2C4F-A977-C3E624726187}" type="presOf" srcId="{0F3446DA-EA00-4477-9F54-D2D47FDA19ED}" destId="{C32544B0-C35B-5F46-ACAB-9A44D051514F}" srcOrd="0" destOrd="0" presId="urn:microsoft.com/office/officeart/2005/8/layout/vList2"/>
    <dgm:cxn modelId="{477A189E-4263-450D-9742-C037EB5181AB}" srcId="{75F8E1B6-FB68-4176-A800-1EB8AE0F10DC}" destId="{0F3446DA-EA00-4477-9F54-D2D47FDA19ED}" srcOrd="1" destOrd="0" parTransId="{61E03E61-A261-41F0-8DA7-B73D3A6D327D}" sibTransId="{7097D4C3-71E0-4F32-AF2F-9109E95BB7BC}"/>
    <dgm:cxn modelId="{CC1DBE36-3E0B-0441-8A5C-0DD5CAC2CAAD}" type="presParOf" srcId="{12361969-AEE9-E041-8975-5ECFEEF30A9F}" destId="{9927A3AC-CEEA-3947-BACC-F2477120D758}" srcOrd="0" destOrd="0" presId="urn:microsoft.com/office/officeart/2005/8/layout/vList2"/>
    <dgm:cxn modelId="{541116B1-14B5-9C43-A20E-20C8DDB5ADED}" type="presParOf" srcId="{12361969-AEE9-E041-8975-5ECFEEF30A9F}" destId="{50F48983-3756-5047-816D-8B7CF310E757}" srcOrd="1" destOrd="0" presId="urn:microsoft.com/office/officeart/2005/8/layout/vList2"/>
    <dgm:cxn modelId="{2E5D796F-B805-A04C-BA7E-38390C6620B7}" type="presParOf" srcId="{12361969-AEE9-E041-8975-5ECFEEF30A9F}" destId="{C32544B0-C35B-5F46-ACAB-9A44D051514F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4B2B7DB-FFC4-40ED-846E-0525CC6B821E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5F29302-FEDA-41EB-81D5-02A864F236C3}">
      <dgm:prSet/>
      <dgm:spPr/>
      <dgm:t>
        <a:bodyPr/>
        <a:lstStyle/>
        <a:p>
          <a:r>
            <a:rPr lang="en-US"/>
            <a:t>Διαδραστική έκθεση με ταινίες, εικόνες, animations και παιχνίδια.</a:t>
          </a:r>
        </a:p>
      </dgm:t>
    </dgm:pt>
    <dgm:pt modelId="{741FBFA4-FB4E-41FD-BBD8-8C3791EDDE5A}" type="parTrans" cxnId="{41031F73-35F6-4246-A129-8A26A5F0E0F1}">
      <dgm:prSet/>
      <dgm:spPr/>
      <dgm:t>
        <a:bodyPr/>
        <a:lstStyle/>
        <a:p>
          <a:endParaRPr lang="en-US"/>
        </a:p>
      </dgm:t>
    </dgm:pt>
    <dgm:pt modelId="{3AC92B10-47CA-4319-AFAD-B827CB2652A5}" type="sibTrans" cxnId="{41031F73-35F6-4246-A129-8A26A5F0E0F1}">
      <dgm:prSet/>
      <dgm:spPr/>
      <dgm:t>
        <a:bodyPr/>
        <a:lstStyle/>
        <a:p>
          <a:endParaRPr lang="en-US"/>
        </a:p>
      </dgm:t>
    </dgm:pt>
    <dgm:pt modelId="{76A60AE4-1A73-47B4-A1C6-1CE307EC4F4E}">
      <dgm:prSet/>
      <dgm:spPr/>
      <dgm:t>
        <a:bodyPr/>
        <a:lstStyle/>
        <a:p>
          <a:r>
            <a:rPr lang="en-US"/>
            <a:t>Δυνατότητα επίσκεψης στο EMBL ή διαδικτυακής περιήγησης.</a:t>
          </a:r>
        </a:p>
      </dgm:t>
    </dgm:pt>
    <dgm:pt modelId="{55EB2410-A849-43F5-A1C4-9F73AF3C2534}" type="parTrans" cxnId="{BC4AAE4D-E3D0-47D3-8014-C07702E34756}">
      <dgm:prSet/>
      <dgm:spPr/>
      <dgm:t>
        <a:bodyPr/>
        <a:lstStyle/>
        <a:p>
          <a:endParaRPr lang="en-US"/>
        </a:p>
      </dgm:t>
    </dgm:pt>
    <dgm:pt modelId="{F544F937-D080-459C-A4FD-9E813D463D52}" type="sibTrans" cxnId="{BC4AAE4D-E3D0-47D3-8014-C07702E34756}">
      <dgm:prSet/>
      <dgm:spPr/>
      <dgm:t>
        <a:bodyPr/>
        <a:lstStyle/>
        <a:p>
          <a:endParaRPr lang="en-US"/>
        </a:p>
      </dgm:t>
    </dgm:pt>
    <dgm:pt modelId="{AEB80025-3B88-49C1-A6DB-62BD392FFE9F}">
      <dgm:prSet/>
      <dgm:spPr/>
      <dgm:t>
        <a:bodyPr/>
        <a:lstStyle/>
        <a:p>
          <a:r>
            <a:rPr lang="en-US"/>
            <a:t>Εργαστήρια για μαθητές ηλικίας 14+.</a:t>
          </a:r>
        </a:p>
      </dgm:t>
    </dgm:pt>
    <dgm:pt modelId="{A470AA79-82D1-44AC-AB2D-E372D8DBCFA8}" type="parTrans" cxnId="{43282D2E-0F6A-41DE-AD33-D3E66BCC9885}">
      <dgm:prSet/>
      <dgm:spPr/>
      <dgm:t>
        <a:bodyPr/>
        <a:lstStyle/>
        <a:p>
          <a:endParaRPr lang="en-US"/>
        </a:p>
      </dgm:t>
    </dgm:pt>
    <dgm:pt modelId="{B783B91B-D826-4D0D-88A7-91D223B89F93}" type="sibTrans" cxnId="{43282D2E-0F6A-41DE-AD33-D3E66BCC9885}">
      <dgm:prSet/>
      <dgm:spPr/>
      <dgm:t>
        <a:bodyPr/>
        <a:lstStyle/>
        <a:p>
          <a:endParaRPr lang="en-US"/>
        </a:p>
      </dgm:t>
    </dgm:pt>
    <dgm:pt modelId="{35F8EBA0-9D94-0B44-99E2-8D1DFBCE1F1C}" type="pres">
      <dgm:prSet presAssocID="{04B2B7DB-FFC4-40ED-846E-0525CC6B821E}" presName="vert0" presStyleCnt="0">
        <dgm:presLayoutVars>
          <dgm:dir/>
          <dgm:animOne val="branch"/>
          <dgm:animLvl val="lvl"/>
        </dgm:presLayoutVars>
      </dgm:prSet>
      <dgm:spPr/>
    </dgm:pt>
    <dgm:pt modelId="{DEDA9EEA-19D1-5B4F-A752-6E2DD124B87F}" type="pres">
      <dgm:prSet presAssocID="{05F29302-FEDA-41EB-81D5-02A864F236C3}" presName="thickLine" presStyleLbl="alignNode1" presStyleIdx="0" presStyleCnt="3"/>
      <dgm:spPr/>
    </dgm:pt>
    <dgm:pt modelId="{0A682D44-1B82-094F-A800-752FDBD8A392}" type="pres">
      <dgm:prSet presAssocID="{05F29302-FEDA-41EB-81D5-02A864F236C3}" presName="horz1" presStyleCnt="0"/>
      <dgm:spPr/>
    </dgm:pt>
    <dgm:pt modelId="{411FD45D-BF7A-4146-82DD-007747ADB8D4}" type="pres">
      <dgm:prSet presAssocID="{05F29302-FEDA-41EB-81D5-02A864F236C3}" presName="tx1" presStyleLbl="revTx" presStyleIdx="0" presStyleCnt="3"/>
      <dgm:spPr/>
    </dgm:pt>
    <dgm:pt modelId="{80637740-A641-3648-817B-53C229A47DA3}" type="pres">
      <dgm:prSet presAssocID="{05F29302-FEDA-41EB-81D5-02A864F236C3}" presName="vert1" presStyleCnt="0"/>
      <dgm:spPr/>
    </dgm:pt>
    <dgm:pt modelId="{40B60CBD-1311-DE46-832E-48A83B416092}" type="pres">
      <dgm:prSet presAssocID="{76A60AE4-1A73-47B4-A1C6-1CE307EC4F4E}" presName="thickLine" presStyleLbl="alignNode1" presStyleIdx="1" presStyleCnt="3"/>
      <dgm:spPr/>
    </dgm:pt>
    <dgm:pt modelId="{727BDDA2-4C58-B24A-9F92-5EA75F637B28}" type="pres">
      <dgm:prSet presAssocID="{76A60AE4-1A73-47B4-A1C6-1CE307EC4F4E}" presName="horz1" presStyleCnt="0"/>
      <dgm:spPr/>
    </dgm:pt>
    <dgm:pt modelId="{A26E6D8A-5A1B-4E4E-BF7A-951FE542DF8D}" type="pres">
      <dgm:prSet presAssocID="{76A60AE4-1A73-47B4-A1C6-1CE307EC4F4E}" presName="tx1" presStyleLbl="revTx" presStyleIdx="1" presStyleCnt="3"/>
      <dgm:spPr/>
    </dgm:pt>
    <dgm:pt modelId="{FEFD21B3-AEF2-C847-AC11-D995B18D8947}" type="pres">
      <dgm:prSet presAssocID="{76A60AE4-1A73-47B4-A1C6-1CE307EC4F4E}" presName="vert1" presStyleCnt="0"/>
      <dgm:spPr/>
    </dgm:pt>
    <dgm:pt modelId="{E0C2DCCD-3AC2-8C40-BC98-E808161AC9C1}" type="pres">
      <dgm:prSet presAssocID="{AEB80025-3B88-49C1-A6DB-62BD392FFE9F}" presName="thickLine" presStyleLbl="alignNode1" presStyleIdx="2" presStyleCnt="3"/>
      <dgm:spPr/>
    </dgm:pt>
    <dgm:pt modelId="{8EF9D23E-CE00-CD45-A302-FB8418DC1DAA}" type="pres">
      <dgm:prSet presAssocID="{AEB80025-3B88-49C1-A6DB-62BD392FFE9F}" presName="horz1" presStyleCnt="0"/>
      <dgm:spPr/>
    </dgm:pt>
    <dgm:pt modelId="{61822E27-301B-E74E-91C2-BD56762E88DD}" type="pres">
      <dgm:prSet presAssocID="{AEB80025-3B88-49C1-A6DB-62BD392FFE9F}" presName="tx1" presStyleLbl="revTx" presStyleIdx="2" presStyleCnt="3"/>
      <dgm:spPr/>
    </dgm:pt>
    <dgm:pt modelId="{99DF1A4D-35CC-C94A-BE87-4F330975D3BF}" type="pres">
      <dgm:prSet presAssocID="{AEB80025-3B88-49C1-A6DB-62BD392FFE9F}" presName="vert1" presStyleCnt="0"/>
      <dgm:spPr/>
    </dgm:pt>
  </dgm:ptLst>
  <dgm:cxnLst>
    <dgm:cxn modelId="{A3F68405-24B4-C24C-8481-8D66BC9892BC}" type="presOf" srcId="{04B2B7DB-FFC4-40ED-846E-0525CC6B821E}" destId="{35F8EBA0-9D94-0B44-99E2-8D1DFBCE1F1C}" srcOrd="0" destOrd="0" presId="urn:microsoft.com/office/officeart/2008/layout/LinedList"/>
    <dgm:cxn modelId="{43282D2E-0F6A-41DE-AD33-D3E66BCC9885}" srcId="{04B2B7DB-FFC4-40ED-846E-0525CC6B821E}" destId="{AEB80025-3B88-49C1-A6DB-62BD392FFE9F}" srcOrd="2" destOrd="0" parTransId="{A470AA79-82D1-44AC-AB2D-E372D8DBCFA8}" sibTransId="{B783B91B-D826-4D0D-88A7-91D223B89F93}"/>
    <dgm:cxn modelId="{B3C30F40-2269-4A48-9FD7-8A39A8341179}" type="presOf" srcId="{05F29302-FEDA-41EB-81D5-02A864F236C3}" destId="{411FD45D-BF7A-4146-82DD-007747ADB8D4}" srcOrd="0" destOrd="0" presId="urn:microsoft.com/office/officeart/2008/layout/LinedList"/>
    <dgm:cxn modelId="{BC4AAE4D-E3D0-47D3-8014-C07702E34756}" srcId="{04B2B7DB-FFC4-40ED-846E-0525CC6B821E}" destId="{76A60AE4-1A73-47B4-A1C6-1CE307EC4F4E}" srcOrd="1" destOrd="0" parTransId="{55EB2410-A849-43F5-A1C4-9F73AF3C2534}" sibTransId="{F544F937-D080-459C-A4FD-9E813D463D52}"/>
    <dgm:cxn modelId="{41031F73-35F6-4246-A129-8A26A5F0E0F1}" srcId="{04B2B7DB-FFC4-40ED-846E-0525CC6B821E}" destId="{05F29302-FEDA-41EB-81D5-02A864F236C3}" srcOrd="0" destOrd="0" parTransId="{741FBFA4-FB4E-41FD-BBD8-8C3791EDDE5A}" sibTransId="{3AC92B10-47CA-4319-AFAD-B827CB2652A5}"/>
    <dgm:cxn modelId="{E083CCB1-7B3D-1B48-99E9-9F8AB5B4FB95}" type="presOf" srcId="{AEB80025-3B88-49C1-A6DB-62BD392FFE9F}" destId="{61822E27-301B-E74E-91C2-BD56762E88DD}" srcOrd="0" destOrd="0" presId="urn:microsoft.com/office/officeart/2008/layout/LinedList"/>
    <dgm:cxn modelId="{91560FE6-9878-8C4D-A720-605818412159}" type="presOf" srcId="{76A60AE4-1A73-47B4-A1C6-1CE307EC4F4E}" destId="{A26E6D8A-5A1B-4E4E-BF7A-951FE542DF8D}" srcOrd="0" destOrd="0" presId="urn:microsoft.com/office/officeart/2008/layout/LinedList"/>
    <dgm:cxn modelId="{D28E2B36-8922-6F4C-B554-7E78D1956CC1}" type="presParOf" srcId="{35F8EBA0-9D94-0B44-99E2-8D1DFBCE1F1C}" destId="{DEDA9EEA-19D1-5B4F-A752-6E2DD124B87F}" srcOrd="0" destOrd="0" presId="urn:microsoft.com/office/officeart/2008/layout/LinedList"/>
    <dgm:cxn modelId="{B314FE60-D370-B143-9739-BA3E56A663ED}" type="presParOf" srcId="{35F8EBA0-9D94-0B44-99E2-8D1DFBCE1F1C}" destId="{0A682D44-1B82-094F-A800-752FDBD8A392}" srcOrd="1" destOrd="0" presId="urn:microsoft.com/office/officeart/2008/layout/LinedList"/>
    <dgm:cxn modelId="{10768993-8070-1F4B-BD0C-703A524211E8}" type="presParOf" srcId="{0A682D44-1B82-094F-A800-752FDBD8A392}" destId="{411FD45D-BF7A-4146-82DD-007747ADB8D4}" srcOrd="0" destOrd="0" presId="urn:microsoft.com/office/officeart/2008/layout/LinedList"/>
    <dgm:cxn modelId="{AA7DAEC5-287C-A440-B892-E1749E6A5DB2}" type="presParOf" srcId="{0A682D44-1B82-094F-A800-752FDBD8A392}" destId="{80637740-A641-3648-817B-53C229A47DA3}" srcOrd="1" destOrd="0" presId="urn:microsoft.com/office/officeart/2008/layout/LinedList"/>
    <dgm:cxn modelId="{426F6595-770F-FF48-9A62-FC62C8961C42}" type="presParOf" srcId="{35F8EBA0-9D94-0B44-99E2-8D1DFBCE1F1C}" destId="{40B60CBD-1311-DE46-832E-48A83B416092}" srcOrd="2" destOrd="0" presId="urn:microsoft.com/office/officeart/2008/layout/LinedList"/>
    <dgm:cxn modelId="{CDB80843-4C4A-8844-9939-D08B785D816E}" type="presParOf" srcId="{35F8EBA0-9D94-0B44-99E2-8D1DFBCE1F1C}" destId="{727BDDA2-4C58-B24A-9F92-5EA75F637B28}" srcOrd="3" destOrd="0" presId="urn:microsoft.com/office/officeart/2008/layout/LinedList"/>
    <dgm:cxn modelId="{1C7DA59E-6EF6-2C42-8E04-D2634C7C6662}" type="presParOf" srcId="{727BDDA2-4C58-B24A-9F92-5EA75F637B28}" destId="{A26E6D8A-5A1B-4E4E-BF7A-951FE542DF8D}" srcOrd="0" destOrd="0" presId="urn:microsoft.com/office/officeart/2008/layout/LinedList"/>
    <dgm:cxn modelId="{FFBC00AE-A32C-3740-9E5A-2175763587E3}" type="presParOf" srcId="{727BDDA2-4C58-B24A-9F92-5EA75F637B28}" destId="{FEFD21B3-AEF2-C847-AC11-D995B18D8947}" srcOrd="1" destOrd="0" presId="urn:microsoft.com/office/officeart/2008/layout/LinedList"/>
    <dgm:cxn modelId="{F70DD61E-7DCE-C042-9F38-ABCF05B77A66}" type="presParOf" srcId="{35F8EBA0-9D94-0B44-99E2-8D1DFBCE1F1C}" destId="{E0C2DCCD-3AC2-8C40-BC98-E808161AC9C1}" srcOrd="4" destOrd="0" presId="urn:microsoft.com/office/officeart/2008/layout/LinedList"/>
    <dgm:cxn modelId="{3CA3A864-18DC-0140-B860-BDF1DA1B6A01}" type="presParOf" srcId="{35F8EBA0-9D94-0B44-99E2-8D1DFBCE1F1C}" destId="{8EF9D23E-CE00-CD45-A302-FB8418DC1DAA}" srcOrd="5" destOrd="0" presId="urn:microsoft.com/office/officeart/2008/layout/LinedList"/>
    <dgm:cxn modelId="{D5B82E4A-9216-EC47-BB99-92B5D367E242}" type="presParOf" srcId="{8EF9D23E-CE00-CD45-A302-FB8418DC1DAA}" destId="{61822E27-301B-E74E-91C2-BD56762E88DD}" srcOrd="0" destOrd="0" presId="urn:microsoft.com/office/officeart/2008/layout/LinedList"/>
    <dgm:cxn modelId="{CDDFB505-159C-1C4C-8004-E74F4150751F}" type="presParOf" srcId="{8EF9D23E-CE00-CD45-A302-FB8418DC1DAA}" destId="{99DF1A4D-35CC-C94A-BE87-4F330975D3B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94AA656-F078-4EA6-8D57-51FA6142EF0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4169EB6A-7BF9-42C4-B85A-0394271109AD}">
      <dgm:prSet/>
      <dgm:spPr/>
      <dgm:t>
        <a:bodyPr/>
        <a:lstStyle/>
        <a:p>
          <a:r>
            <a:rPr lang="en-US"/>
            <a:t>Δημιουργημένο από επιστήμονες και εκπαιδευτικούς.</a:t>
          </a:r>
        </a:p>
      </dgm:t>
    </dgm:pt>
    <dgm:pt modelId="{43FDACFF-5AF8-4C8D-ABE7-F723F273464E}" type="parTrans" cxnId="{9F4A9860-9FBF-436A-A839-B9E978F91210}">
      <dgm:prSet/>
      <dgm:spPr/>
      <dgm:t>
        <a:bodyPr/>
        <a:lstStyle/>
        <a:p>
          <a:endParaRPr lang="en-US"/>
        </a:p>
      </dgm:t>
    </dgm:pt>
    <dgm:pt modelId="{8BDB0D48-A89E-490A-B89A-2E0E20D064DE}" type="sibTrans" cxnId="{9F4A9860-9FBF-436A-A839-B9E978F91210}">
      <dgm:prSet/>
      <dgm:spPr/>
      <dgm:t>
        <a:bodyPr/>
        <a:lstStyle/>
        <a:p>
          <a:endParaRPr lang="en-US"/>
        </a:p>
      </dgm:t>
    </dgm:pt>
    <dgm:pt modelId="{07881EB0-E53D-40DD-BECC-7BF5500FEF96}">
      <dgm:prSet/>
      <dgm:spPr/>
      <dgm:t>
        <a:bodyPr/>
        <a:lstStyle/>
        <a:p>
          <a:r>
            <a:rPr lang="en-US"/>
            <a:t>Διαθέσιμο δωρεάν για εκπαιδευτικούς.</a:t>
          </a:r>
        </a:p>
      </dgm:t>
    </dgm:pt>
    <dgm:pt modelId="{457FE290-7B84-4437-9901-F73C41D23813}" type="parTrans" cxnId="{5494B982-F5F5-46AA-89D9-08FA2A4E0176}">
      <dgm:prSet/>
      <dgm:spPr/>
      <dgm:t>
        <a:bodyPr/>
        <a:lstStyle/>
        <a:p>
          <a:endParaRPr lang="en-US"/>
        </a:p>
      </dgm:t>
    </dgm:pt>
    <dgm:pt modelId="{4789AD31-0140-4BB3-84DA-41784DE6ECBC}" type="sibTrans" cxnId="{5494B982-F5F5-46AA-89D9-08FA2A4E0176}">
      <dgm:prSet/>
      <dgm:spPr/>
      <dgm:t>
        <a:bodyPr/>
        <a:lstStyle/>
        <a:p>
          <a:endParaRPr lang="en-US"/>
        </a:p>
      </dgm:t>
    </dgm:pt>
    <dgm:pt modelId="{3F730442-0BEC-40F4-BDEA-B1B38634EF5E}">
      <dgm:prSet/>
      <dgm:spPr/>
      <dgm:t>
        <a:bodyPr/>
        <a:lstStyle/>
        <a:p>
          <a:r>
            <a:rPr lang="en-US"/>
            <a:t>Θέματα όπως: μικροσκοπία φθορισμού, γενετική, βιοπληροφορική.</a:t>
          </a:r>
        </a:p>
      </dgm:t>
    </dgm:pt>
    <dgm:pt modelId="{08BFC659-18BC-4BD4-9E1A-F8E5861CF744}" type="parTrans" cxnId="{8C24F0E5-3888-48AB-9C10-01F678A6973C}">
      <dgm:prSet/>
      <dgm:spPr/>
      <dgm:t>
        <a:bodyPr/>
        <a:lstStyle/>
        <a:p>
          <a:endParaRPr lang="en-US"/>
        </a:p>
      </dgm:t>
    </dgm:pt>
    <dgm:pt modelId="{5CAC8934-80BA-4E29-8843-5DA3AE926589}" type="sibTrans" cxnId="{8C24F0E5-3888-48AB-9C10-01F678A6973C}">
      <dgm:prSet/>
      <dgm:spPr/>
      <dgm:t>
        <a:bodyPr/>
        <a:lstStyle/>
        <a:p>
          <a:endParaRPr lang="en-US"/>
        </a:p>
      </dgm:t>
    </dgm:pt>
    <dgm:pt modelId="{FE5D8CF9-D237-0142-9F9D-682F6DF77535}" type="pres">
      <dgm:prSet presAssocID="{694AA656-F078-4EA6-8D57-51FA6142EF08}" presName="vert0" presStyleCnt="0">
        <dgm:presLayoutVars>
          <dgm:dir/>
          <dgm:animOne val="branch"/>
          <dgm:animLvl val="lvl"/>
        </dgm:presLayoutVars>
      </dgm:prSet>
      <dgm:spPr/>
    </dgm:pt>
    <dgm:pt modelId="{01ACEFA2-5005-904A-AA46-F3411535F316}" type="pres">
      <dgm:prSet presAssocID="{4169EB6A-7BF9-42C4-B85A-0394271109AD}" presName="thickLine" presStyleLbl="alignNode1" presStyleIdx="0" presStyleCnt="3"/>
      <dgm:spPr/>
    </dgm:pt>
    <dgm:pt modelId="{52415733-8645-E944-B867-E1E8D6385035}" type="pres">
      <dgm:prSet presAssocID="{4169EB6A-7BF9-42C4-B85A-0394271109AD}" presName="horz1" presStyleCnt="0"/>
      <dgm:spPr/>
    </dgm:pt>
    <dgm:pt modelId="{B637E47D-CBB3-5542-A391-BB0D7A40D282}" type="pres">
      <dgm:prSet presAssocID="{4169EB6A-7BF9-42C4-B85A-0394271109AD}" presName="tx1" presStyleLbl="revTx" presStyleIdx="0" presStyleCnt="3"/>
      <dgm:spPr/>
    </dgm:pt>
    <dgm:pt modelId="{D1DA159A-A4DC-AF4E-B7BA-AD2261D93B94}" type="pres">
      <dgm:prSet presAssocID="{4169EB6A-7BF9-42C4-B85A-0394271109AD}" presName="vert1" presStyleCnt="0"/>
      <dgm:spPr/>
    </dgm:pt>
    <dgm:pt modelId="{9C7DF869-9078-4646-A517-70D14FC96501}" type="pres">
      <dgm:prSet presAssocID="{07881EB0-E53D-40DD-BECC-7BF5500FEF96}" presName="thickLine" presStyleLbl="alignNode1" presStyleIdx="1" presStyleCnt="3"/>
      <dgm:spPr/>
    </dgm:pt>
    <dgm:pt modelId="{8EA170FE-C354-2C4C-AB66-201890E1448F}" type="pres">
      <dgm:prSet presAssocID="{07881EB0-E53D-40DD-BECC-7BF5500FEF96}" presName="horz1" presStyleCnt="0"/>
      <dgm:spPr/>
    </dgm:pt>
    <dgm:pt modelId="{B1B1C13E-8681-CD46-A571-1BD4CF84964E}" type="pres">
      <dgm:prSet presAssocID="{07881EB0-E53D-40DD-BECC-7BF5500FEF96}" presName="tx1" presStyleLbl="revTx" presStyleIdx="1" presStyleCnt="3"/>
      <dgm:spPr/>
    </dgm:pt>
    <dgm:pt modelId="{37957B1F-DF9B-CA42-ADAA-C605069E9E4C}" type="pres">
      <dgm:prSet presAssocID="{07881EB0-E53D-40DD-BECC-7BF5500FEF96}" presName="vert1" presStyleCnt="0"/>
      <dgm:spPr/>
    </dgm:pt>
    <dgm:pt modelId="{944B284E-8E2A-F145-BA28-BF96364695CA}" type="pres">
      <dgm:prSet presAssocID="{3F730442-0BEC-40F4-BDEA-B1B38634EF5E}" presName="thickLine" presStyleLbl="alignNode1" presStyleIdx="2" presStyleCnt="3"/>
      <dgm:spPr/>
    </dgm:pt>
    <dgm:pt modelId="{3877C208-254F-C049-A1B6-3497AE8ACF20}" type="pres">
      <dgm:prSet presAssocID="{3F730442-0BEC-40F4-BDEA-B1B38634EF5E}" presName="horz1" presStyleCnt="0"/>
      <dgm:spPr/>
    </dgm:pt>
    <dgm:pt modelId="{1003C126-F534-874C-BB6B-638C7F7CD525}" type="pres">
      <dgm:prSet presAssocID="{3F730442-0BEC-40F4-BDEA-B1B38634EF5E}" presName="tx1" presStyleLbl="revTx" presStyleIdx="2" presStyleCnt="3"/>
      <dgm:spPr/>
    </dgm:pt>
    <dgm:pt modelId="{336F67E4-6E67-7F40-A008-19A916B43336}" type="pres">
      <dgm:prSet presAssocID="{3F730442-0BEC-40F4-BDEA-B1B38634EF5E}" presName="vert1" presStyleCnt="0"/>
      <dgm:spPr/>
    </dgm:pt>
  </dgm:ptLst>
  <dgm:cxnLst>
    <dgm:cxn modelId="{DFF83A46-54D3-B84D-82C9-61FFA1232DE6}" type="presOf" srcId="{3F730442-0BEC-40F4-BDEA-B1B38634EF5E}" destId="{1003C126-F534-874C-BB6B-638C7F7CD525}" srcOrd="0" destOrd="0" presId="urn:microsoft.com/office/officeart/2008/layout/LinedList"/>
    <dgm:cxn modelId="{9F4A9860-9FBF-436A-A839-B9E978F91210}" srcId="{694AA656-F078-4EA6-8D57-51FA6142EF08}" destId="{4169EB6A-7BF9-42C4-B85A-0394271109AD}" srcOrd="0" destOrd="0" parTransId="{43FDACFF-5AF8-4C8D-ABE7-F723F273464E}" sibTransId="{8BDB0D48-A89E-490A-B89A-2E0E20D064DE}"/>
    <dgm:cxn modelId="{0CB81C7F-CB95-434C-8CB5-01B107A0F275}" type="presOf" srcId="{694AA656-F078-4EA6-8D57-51FA6142EF08}" destId="{FE5D8CF9-D237-0142-9F9D-682F6DF77535}" srcOrd="0" destOrd="0" presId="urn:microsoft.com/office/officeart/2008/layout/LinedList"/>
    <dgm:cxn modelId="{5494B982-F5F5-46AA-89D9-08FA2A4E0176}" srcId="{694AA656-F078-4EA6-8D57-51FA6142EF08}" destId="{07881EB0-E53D-40DD-BECC-7BF5500FEF96}" srcOrd="1" destOrd="0" parTransId="{457FE290-7B84-4437-9901-F73C41D23813}" sibTransId="{4789AD31-0140-4BB3-84DA-41784DE6ECBC}"/>
    <dgm:cxn modelId="{D3188A9C-5D18-CF46-A3C2-5C623934CB37}" type="presOf" srcId="{07881EB0-E53D-40DD-BECC-7BF5500FEF96}" destId="{B1B1C13E-8681-CD46-A571-1BD4CF84964E}" srcOrd="0" destOrd="0" presId="urn:microsoft.com/office/officeart/2008/layout/LinedList"/>
    <dgm:cxn modelId="{E9BF2EDA-1D63-4F43-AA3F-8C60EB759FBB}" type="presOf" srcId="{4169EB6A-7BF9-42C4-B85A-0394271109AD}" destId="{B637E47D-CBB3-5542-A391-BB0D7A40D282}" srcOrd="0" destOrd="0" presId="urn:microsoft.com/office/officeart/2008/layout/LinedList"/>
    <dgm:cxn modelId="{8C24F0E5-3888-48AB-9C10-01F678A6973C}" srcId="{694AA656-F078-4EA6-8D57-51FA6142EF08}" destId="{3F730442-0BEC-40F4-BDEA-B1B38634EF5E}" srcOrd="2" destOrd="0" parTransId="{08BFC659-18BC-4BD4-9E1A-F8E5861CF744}" sibTransId="{5CAC8934-80BA-4E29-8843-5DA3AE926589}"/>
    <dgm:cxn modelId="{BD06982F-391C-0A47-B286-6016F73A31F7}" type="presParOf" srcId="{FE5D8CF9-D237-0142-9F9D-682F6DF77535}" destId="{01ACEFA2-5005-904A-AA46-F3411535F316}" srcOrd="0" destOrd="0" presId="urn:microsoft.com/office/officeart/2008/layout/LinedList"/>
    <dgm:cxn modelId="{89787FA3-DFBE-1047-BE52-FC4027ADDEAF}" type="presParOf" srcId="{FE5D8CF9-D237-0142-9F9D-682F6DF77535}" destId="{52415733-8645-E944-B867-E1E8D6385035}" srcOrd="1" destOrd="0" presId="urn:microsoft.com/office/officeart/2008/layout/LinedList"/>
    <dgm:cxn modelId="{F21AEF4C-0F5A-8442-9083-0DFF4262362A}" type="presParOf" srcId="{52415733-8645-E944-B867-E1E8D6385035}" destId="{B637E47D-CBB3-5542-A391-BB0D7A40D282}" srcOrd="0" destOrd="0" presId="urn:microsoft.com/office/officeart/2008/layout/LinedList"/>
    <dgm:cxn modelId="{26B09147-CF13-B842-8F63-1A4BE0768063}" type="presParOf" srcId="{52415733-8645-E944-B867-E1E8D6385035}" destId="{D1DA159A-A4DC-AF4E-B7BA-AD2261D93B94}" srcOrd="1" destOrd="0" presId="urn:microsoft.com/office/officeart/2008/layout/LinedList"/>
    <dgm:cxn modelId="{242B5E7D-FAE1-B747-A983-0076C1CD7D1D}" type="presParOf" srcId="{FE5D8CF9-D237-0142-9F9D-682F6DF77535}" destId="{9C7DF869-9078-4646-A517-70D14FC96501}" srcOrd="2" destOrd="0" presId="urn:microsoft.com/office/officeart/2008/layout/LinedList"/>
    <dgm:cxn modelId="{3DD724C0-8227-4447-AC63-E0B172D33717}" type="presParOf" srcId="{FE5D8CF9-D237-0142-9F9D-682F6DF77535}" destId="{8EA170FE-C354-2C4C-AB66-201890E1448F}" srcOrd="3" destOrd="0" presId="urn:microsoft.com/office/officeart/2008/layout/LinedList"/>
    <dgm:cxn modelId="{1DA5D7CE-9EF0-6C4F-B7F6-29DBE2EB05BA}" type="presParOf" srcId="{8EA170FE-C354-2C4C-AB66-201890E1448F}" destId="{B1B1C13E-8681-CD46-A571-1BD4CF84964E}" srcOrd="0" destOrd="0" presId="urn:microsoft.com/office/officeart/2008/layout/LinedList"/>
    <dgm:cxn modelId="{1894548C-5B11-E74A-B5C5-535F4C30D68E}" type="presParOf" srcId="{8EA170FE-C354-2C4C-AB66-201890E1448F}" destId="{37957B1F-DF9B-CA42-ADAA-C605069E9E4C}" srcOrd="1" destOrd="0" presId="urn:microsoft.com/office/officeart/2008/layout/LinedList"/>
    <dgm:cxn modelId="{3C803329-1EEF-1A46-99A6-4C7499293C68}" type="presParOf" srcId="{FE5D8CF9-D237-0142-9F9D-682F6DF77535}" destId="{944B284E-8E2A-F145-BA28-BF96364695CA}" srcOrd="4" destOrd="0" presId="urn:microsoft.com/office/officeart/2008/layout/LinedList"/>
    <dgm:cxn modelId="{177D3DE5-4958-6441-B072-8DF96C6A5B86}" type="presParOf" srcId="{FE5D8CF9-D237-0142-9F9D-682F6DF77535}" destId="{3877C208-254F-C049-A1B6-3497AE8ACF20}" srcOrd="5" destOrd="0" presId="urn:microsoft.com/office/officeart/2008/layout/LinedList"/>
    <dgm:cxn modelId="{5EB8658E-09B5-124E-A8B6-82C5BD091925}" type="presParOf" srcId="{3877C208-254F-C049-A1B6-3497AE8ACF20}" destId="{1003C126-F534-874C-BB6B-638C7F7CD525}" srcOrd="0" destOrd="0" presId="urn:microsoft.com/office/officeart/2008/layout/LinedList"/>
    <dgm:cxn modelId="{139C7DD6-94B3-1E4A-B024-8BA30FB1C091}" type="presParOf" srcId="{3877C208-254F-C049-A1B6-3497AE8ACF20}" destId="{336F67E4-6E67-7F40-A008-19A916B4333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2772EB09-4C9F-4778-9C38-53C5420C331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4154638-BF44-4634-A4F8-DDA10ECC240A}">
      <dgm:prSet/>
      <dgm:spPr/>
      <dgm:t>
        <a:bodyPr/>
        <a:lstStyle/>
        <a:p>
          <a:r>
            <a:rPr lang="en-US"/>
            <a:t>Δια ζώσης και εξ αποστάσεως σεμινάρια.</a:t>
          </a:r>
        </a:p>
      </dgm:t>
    </dgm:pt>
    <dgm:pt modelId="{7A028B96-FA25-488E-A378-5EBEA79B3D75}" type="parTrans" cxnId="{287593B3-2E0E-454D-B0F7-6B29EF722C09}">
      <dgm:prSet/>
      <dgm:spPr/>
      <dgm:t>
        <a:bodyPr/>
        <a:lstStyle/>
        <a:p>
          <a:endParaRPr lang="en-US"/>
        </a:p>
      </dgm:t>
    </dgm:pt>
    <dgm:pt modelId="{796ACC14-B19C-4050-890D-F007C412CE9B}" type="sibTrans" cxnId="{287593B3-2E0E-454D-B0F7-6B29EF722C09}">
      <dgm:prSet/>
      <dgm:spPr/>
      <dgm:t>
        <a:bodyPr/>
        <a:lstStyle/>
        <a:p>
          <a:endParaRPr lang="en-US"/>
        </a:p>
      </dgm:t>
    </dgm:pt>
    <dgm:pt modelId="{D6D4828C-8A8E-40F0-9841-3010E805A585}">
      <dgm:prSet/>
      <dgm:spPr/>
      <dgm:t>
        <a:bodyPr/>
        <a:lstStyle/>
        <a:p>
          <a:r>
            <a:rPr lang="en-US"/>
            <a:t>Περιλαμβάνουν εργαστηριακή ή βιοπληροφορική πρακτική.</a:t>
          </a:r>
        </a:p>
      </dgm:t>
    </dgm:pt>
    <dgm:pt modelId="{F524A68E-2A34-4A5E-A275-58E9628FD876}" type="parTrans" cxnId="{7A0BB5B5-EC07-474C-99B2-3B2A48C347F1}">
      <dgm:prSet/>
      <dgm:spPr/>
      <dgm:t>
        <a:bodyPr/>
        <a:lstStyle/>
        <a:p>
          <a:endParaRPr lang="en-US"/>
        </a:p>
      </dgm:t>
    </dgm:pt>
    <dgm:pt modelId="{52AE02B9-0768-4C39-9F4B-47882B5F3F21}" type="sibTrans" cxnId="{7A0BB5B5-EC07-474C-99B2-3B2A48C347F1}">
      <dgm:prSet/>
      <dgm:spPr/>
      <dgm:t>
        <a:bodyPr/>
        <a:lstStyle/>
        <a:p>
          <a:endParaRPr lang="en-US"/>
        </a:p>
      </dgm:t>
    </dgm:pt>
    <dgm:pt modelId="{02E4011E-26FE-4BC7-B8F3-F07D5A45EE95}">
      <dgm:prSet/>
      <dgm:spPr/>
      <dgm:t>
        <a:bodyPr/>
        <a:lstStyle/>
        <a:p>
          <a:r>
            <a:rPr lang="en-US"/>
            <a:t>Σύνδεση θεωρίας με την έρευνα αιχμής.</a:t>
          </a:r>
        </a:p>
      </dgm:t>
    </dgm:pt>
    <dgm:pt modelId="{479D65ED-5429-4375-997D-C7A830812945}" type="parTrans" cxnId="{3A7E2F25-315A-473E-B879-472DA86B8B63}">
      <dgm:prSet/>
      <dgm:spPr/>
      <dgm:t>
        <a:bodyPr/>
        <a:lstStyle/>
        <a:p>
          <a:endParaRPr lang="en-US"/>
        </a:p>
      </dgm:t>
    </dgm:pt>
    <dgm:pt modelId="{21175D3C-B06F-4302-B463-9A0E011852F1}" type="sibTrans" cxnId="{3A7E2F25-315A-473E-B879-472DA86B8B63}">
      <dgm:prSet/>
      <dgm:spPr/>
      <dgm:t>
        <a:bodyPr/>
        <a:lstStyle/>
        <a:p>
          <a:endParaRPr lang="en-US"/>
        </a:p>
      </dgm:t>
    </dgm:pt>
    <dgm:pt modelId="{AA7A2BA8-98B2-004A-B0F8-7B817A6435F0}" type="pres">
      <dgm:prSet presAssocID="{2772EB09-4C9F-4778-9C38-53C5420C3318}" presName="vert0" presStyleCnt="0">
        <dgm:presLayoutVars>
          <dgm:dir/>
          <dgm:animOne val="branch"/>
          <dgm:animLvl val="lvl"/>
        </dgm:presLayoutVars>
      </dgm:prSet>
      <dgm:spPr/>
    </dgm:pt>
    <dgm:pt modelId="{A471F1F6-EEAD-434A-B51E-5170907EF9AD}" type="pres">
      <dgm:prSet presAssocID="{34154638-BF44-4634-A4F8-DDA10ECC240A}" presName="thickLine" presStyleLbl="alignNode1" presStyleIdx="0" presStyleCnt="3"/>
      <dgm:spPr/>
    </dgm:pt>
    <dgm:pt modelId="{439689A5-8669-204F-B56A-29D4413C3670}" type="pres">
      <dgm:prSet presAssocID="{34154638-BF44-4634-A4F8-DDA10ECC240A}" presName="horz1" presStyleCnt="0"/>
      <dgm:spPr/>
    </dgm:pt>
    <dgm:pt modelId="{9C334A6D-7944-2B4F-9092-6325ED7FFE82}" type="pres">
      <dgm:prSet presAssocID="{34154638-BF44-4634-A4F8-DDA10ECC240A}" presName="tx1" presStyleLbl="revTx" presStyleIdx="0" presStyleCnt="3"/>
      <dgm:spPr/>
    </dgm:pt>
    <dgm:pt modelId="{15FE7CDA-E544-6847-9249-8704AFD967E4}" type="pres">
      <dgm:prSet presAssocID="{34154638-BF44-4634-A4F8-DDA10ECC240A}" presName="vert1" presStyleCnt="0"/>
      <dgm:spPr/>
    </dgm:pt>
    <dgm:pt modelId="{8419EE2A-9130-FD44-BA1D-B5A9C022FF82}" type="pres">
      <dgm:prSet presAssocID="{D6D4828C-8A8E-40F0-9841-3010E805A585}" presName="thickLine" presStyleLbl="alignNode1" presStyleIdx="1" presStyleCnt="3"/>
      <dgm:spPr/>
    </dgm:pt>
    <dgm:pt modelId="{1106BDC7-55AD-D849-8C84-BCD8F07623FD}" type="pres">
      <dgm:prSet presAssocID="{D6D4828C-8A8E-40F0-9841-3010E805A585}" presName="horz1" presStyleCnt="0"/>
      <dgm:spPr/>
    </dgm:pt>
    <dgm:pt modelId="{7B6C651C-5290-A84C-98C6-2E05CE504684}" type="pres">
      <dgm:prSet presAssocID="{D6D4828C-8A8E-40F0-9841-3010E805A585}" presName="tx1" presStyleLbl="revTx" presStyleIdx="1" presStyleCnt="3"/>
      <dgm:spPr/>
    </dgm:pt>
    <dgm:pt modelId="{50FDBC2F-F1D8-A24F-9C98-0A0C3AB3FAE1}" type="pres">
      <dgm:prSet presAssocID="{D6D4828C-8A8E-40F0-9841-3010E805A585}" presName="vert1" presStyleCnt="0"/>
      <dgm:spPr/>
    </dgm:pt>
    <dgm:pt modelId="{42275819-673E-A74B-A308-4C7AB6DD97DF}" type="pres">
      <dgm:prSet presAssocID="{02E4011E-26FE-4BC7-B8F3-F07D5A45EE95}" presName="thickLine" presStyleLbl="alignNode1" presStyleIdx="2" presStyleCnt="3"/>
      <dgm:spPr/>
    </dgm:pt>
    <dgm:pt modelId="{A160535A-679A-D74B-AE71-B5061F1F0352}" type="pres">
      <dgm:prSet presAssocID="{02E4011E-26FE-4BC7-B8F3-F07D5A45EE95}" presName="horz1" presStyleCnt="0"/>
      <dgm:spPr/>
    </dgm:pt>
    <dgm:pt modelId="{F62355BD-BCB5-9C49-A16B-AAB4A18F5442}" type="pres">
      <dgm:prSet presAssocID="{02E4011E-26FE-4BC7-B8F3-F07D5A45EE95}" presName="tx1" presStyleLbl="revTx" presStyleIdx="2" presStyleCnt="3"/>
      <dgm:spPr/>
    </dgm:pt>
    <dgm:pt modelId="{449B1E75-D71C-3648-8D8B-D68FB79A4CE5}" type="pres">
      <dgm:prSet presAssocID="{02E4011E-26FE-4BC7-B8F3-F07D5A45EE95}" presName="vert1" presStyleCnt="0"/>
      <dgm:spPr/>
    </dgm:pt>
  </dgm:ptLst>
  <dgm:cxnLst>
    <dgm:cxn modelId="{B94F9E23-E077-AF43-9B29-DD16AFC349AB}" type="presOf" srcId="{D6D4828C-8A8E-40F0-9841-3010E805A585}" destId="{7B6C651C-5290-A84C-98C6-2E05CE504684}" srcOrd="0" destOrd="0" presId="urn:microsoft.com/office/officeart/2008/layout/LinedList"/>
    <dgm:cxn modelId="{3A7E2F25-315A-473E-B879-472DA86B8B63}" srcId="{2772EB09-4C9F-4778-9C38-53C5420C3318}" destId="{02E4011E-26FE-4BC7-B8F3-F07D5A45EE95}" srcOrd="2" destOrd="0" parTransId="{479D65ED-5429-4375-997D-C7A830812945}" sibTransId="{21175D3C-B06F-4302-B463-9A0E011852F1}"/>
    <dgm:cxn modelId="{DB53F641-E493-EC47-B0E3-36026256539A}" type="presOf" srcId="{2772EB09-4C9F-4778-9C38-53C5420C3318}" destId="{AA7A2BA8-98B2-004A-B0F8-7B817A6435F0}" srcOrd="0" destOrd="0" presId="urn:microsoft.com/office/officeart/2008/layout/LinedList"/>
    <dgm:cxn modelId="{88021B55-D440-3D4C-8B2B-1A9A30B69CB0}" type="presOf" srcId="{34154638-BF44-4634-A4F8-DDA10ECC240A}" destId="{9C334A6D-7944-2B4F-9092-6325ED7FFE82}" srcOrd="0" destOrd="0" presId="urn:microsoft.com/office/officeart/2008/layout/LinedList"/>
    <dgm:cxn modelId="{287593B3-2E0E-454D-B0F7-6B29EF722C09}" srcId="{2772EB09-4C9F-4778-9C38-53C5420C3318}" destId="{34154638-BF44-4634-A4F8-DDA10ECC240A}" srcOrd="0" destOrd="0" parTransId="{7A028B96-FA25-488E-A378-5EBEA79B3D75}" sibTransId="{796ACC14-B19C-4050-890D-F007C412CE9B}"/>
    <dgm:cxn modelId="{7A0BB5B5-EC07-474C-99B2-3B2A48C347F1}" srcId="{2772EB09-4C9F-4778-9C38-53C5420C3318}" destId="{D6D4828C-8A8E-40F0-9841-3010E805A585}" srcOrd="1" destOrd="0" parTransId="{F524A68E-2A34-4A5E-A275-58E9628FD876}" sibTransId="{52AE02B9-0768-4C39-9F4B-47882B5F3F21}"/>
    <dgm:cxn modelId="{DBE3B2B9-1426-434B-9096-E72CD63F6EB0}" type="presOf" srcId="{02E4011E-26FE-4BC7-B8F3-F07D5A45EE95}" destId="{F62355BD-BCB5-9C49-A16B-AAB4A18F5442}" srcOrd="0" destOrd="0" presId="urn:microsoft.com/office/officeart/2008/layout/LinedList"/>
    <dgm:cxn modelId="{9CD815BB-8635-BF47-A048-FDCF62C43D6F}" type="presParOf" srcId="{AA7A2BA8-98B2-004A-B0F8-7B817A6435F0}" destId="{A471F1F6-EEAD-434A-B51E-5170907EF9AD}" srcOrd="0" destOrd="0" presId="urn:microsoft.com/office/officeart/2008/layout/LinedList"/>
    <dgm:cxn modelId="{D6FA4C63-D34F-F44F-A3C1-6936F6D696A2}" type="presParOf" srcId="{AA7A2BA8-98B2-004A-B0F8-7B817A6435F0}" destId="{439689A5-8669-204F-B56A-29D4413C3670}" srcOrd="1" destOrd="0" presId="urn:microsoft.com/office/officeart/2008/layout/LinedList"/>
    <dgm:cxn modelId="{FB840261-3A03-2C4F-8726-3FF77C6A54C9}" type="presParOf" srcId="{439689A5-8669-204F-B56A-29D4413C3670}" destId="{9C334A6D-7944-2B4F-9092-6325ED7FFE82}" srcOrd="0" destOrd="0" presId="urn:microsoft.com/office/officeart/2008/layout/LinedList"/>
    <dgm:cxn modelId="{D2B77E45-C862-AC44-A794-AEFE43DA2E2A}" type="presParOf" srcId="{439689A5-8669-204F-B56A-29D4413C3670}" destId="{15FE7CDA-E544-6847-9249-8704AFD967E4}" srcOrd="1" destOrd="0" presId="urn:microsoft.com/office/officeart/2008/layout/LinedList"/>
    <dgm:cxn modelId="{9A0442AD-3E71-BE4F-9F35-23625141515D}" type="presParOf" srcId="{AA7A2BA8-98B2-004A-B0F8-7B817A6435F0}" destId="{8419EE2A-9130-FD44-BA1D-B5A9C022FF82}" srcOrd="2" destOrd="0" presId="urn:microsoft.com/office/officeart/2008/layout/LinedList"/>
    <dgm:cxn modelId="{4895F6AB-1DC4-714C-9A79-4B1E81E5B574}" type="presParOf" srcId="{AA7A2BA8-98B2-004A-B0F8-7B817A6435F0}" destId="{1106BDC7-55AD-D849-8C84-BCD8F07623FD}" srcOrd="3" destOrd="0" presId="urn:microsoft.com/office/officeart/2008/layout/LinedList"/>
    <dgm:cxn modelId="{37A989D6-6877-BF41-BA3B-E04B9ABE1D04}" type="presParOf" srcId="{1106BDC7-55AD-D849-8C84-BCD8F07623FD}" destId="{7B6C651C-5290-A84C-98C6-2E05CE504684}" srcOrd="0" destOrd="0" presId="urn:microsoft.com/office/officeart/2008/layout/LinedList"/>
    <dgm:cxn modelId="{278B322C-C717-9A48-A934-6CE78A182EA2}" type="presParOf" srcId="{1106BDC7-55AD-D849-8C84-BCD8F07623FD}" destId="{50FDBC2F-F1D8-A24F-9C98-0A0C3AB3FAE1}" srcOrd="1" destOrd="0" presId="urn:microsoft.com/office/officeart/2008/layout/LinedList"/>
    <dgm:cxn modelId="{F8FF40A8-2686-6648-8770-EE16E4BF4775}" type="presParOf" srcId="{AA7A2BA8-98B2-004A-B0F8-7B817A6435F0}" destId="{42275819-673E-A74B-A308-4C7AB6DD97DF}" srcOrd="4" destOrd="0" presId="urn:microsoft.com/office/officeart/2008/layout/LinedList"/>
    <dgm:cxn modelId="{1C598EB9-A6BC-954C-BBC9-D5F196F22C81}" type="presParOf" srcId="{AA7A2BA8-98B2-004A-B0F8-7B817A6435F0}" destId="{A160535A-679A-D74B-AE71-B5061F1F0352}" srcOrd="5" destOrd="0" presId="urn:microsoft.com/office/officeart/2008/layout/LinedList"/>
    <dgm:cxn modelId="{DFDD3FD5-04F4-D941-A0C7-5A210DB0F4B2}" type="presParOf" srcId="{A160535A-679A-D74B-AE71-B5061F1F0352}" destId="{F62355BD-BCB5-9C49-A16B-AAB4A18F5442}" srcOrd="0" destOrd="0" presId="urn:microsoft.com/office/officeart/2008/layout/LinedList"/>
    <dgm:cxn modelId="{853219EA-A4E9-7443-BC65-A6CC7E28F69D}" type="presParOf" srcId="{A160535A-679A-D74B-AE71-B5061F1F0352}" destId="{449B1E75-D71C-3648-8D8B-D68FB79A4CE5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3C5304B-6E82-4392-867F-15CDADB3D4F0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6C58CE5-79CA-4440-A795-582944062473}">
      <dgm:prSet/>
      <dgm:spPr/>
      <dgm:t>
        <a:bodyPr/>
        <a:lstStyle/>
        <a:p>
          <a:r>
            <a:rPr lang="en-US"/>
            <a:t>Απευθύνεται στο ευρύ κοινό.</a:t>
          </a:r>
        </a:p>
      </dgm:t>
    </dgm:pt>
    <dgm:pt modelId="{2DE02DD3-D65E-4754-920D-3B9C06550B92}" type="parTrans" cxnId="{02FBB9AA-9ABD-4737-A15F-455E8D153AA0}">
      <dgm:prSet/>
      <dgm:spPr/>
      <dgm:t>
        <a:bodyPr/>
        <a:lstStyle/>
        <a:p>
          <a:endParaRPr lang="en-US"/>
        </a:p>
      </dgm:t>
    </dgm:pt>
    <dgm:pt modelId="{4A390589-30F4-4300-B795-CA087EBE9A8A}" type="sibTrans" cxnId="{02FBB9AA-9ABD-4737-A15F-455E8D153AA0}">
      <dgm:prSet/>
      <dgm:spPr/>
      <dgm:t>
        <a:bodyPr/>
        <a:lstStyle/>
        <a:p>
          <a:endParaRPr lang="en-US"/>
        </a:p>
      </dgm:t>
    </dgm:pt>
    <dgm:pt modelId="{A61CF33E-3528-4B91-9A19-3CE6E0F72968}">
      <dgm:prSet/>
      <dgm:spPr/>
      <dgm:t>
        <a:bodyPr/>
        <a:lstStyle/>
        <a:p>
          <a:r>
            <a:rPr lang="en-US"/>
            <a:t>Θέματα όπως: Τεχνητή Νοημοσύνη, γήρανση, προέλευση του ανθρώπινου εγκεφάλου.</a:t>
          </a:r>
        </a:p>
      </dgm:t>
    </dgm:pt>
    <dgm:pt modelId="{2D185AC2-691B-4923-AD35-63400C95BFA0}" type="parTrans" cxnId="{3FD0792B-2A16-41EE-8B97-486950F7B2E5}">
      <dgm:prSet/>
      <dgm:spPr/>
      <dgm:t>
        <a:bodyPr/>
        <a:lstStyle/>
        <a:p>
          <a:endParaRPr lang="en-US"/>
        </a:p>
      </dgm:t>
    </dgm:pt>
    <dgm:pt modelId="{C3991486-8CF4-4D06-B111-07B69FF87D86}" type="sibTrans" cxnId="{3FD0792B-2A16-41EE-8B97-486950F7B2E5}">
      <dgm:prSet/>
      <dgm:spPr/>
      <dgm:t>
        <a:bodyPr/>
        <a:lstStyle/>
        <a:p>
          <a:endParaRPr lang="en-US"/>
        </a:p>
      </dgm:t>
    </dgm:pt>
    <dgm:pt modelId="{A34FCB86-C097-45D1-9B03-2709AECD191F}">
      <dgm:prSet/>
      <dgm:spPr/>
      <dgm:t>
        <a:bodyPr/>
        <a:lstStyle/>
        <a:p>
          <a:r>
            <a:rPr lang="en-US"/>
            <a:t>Παρακολούθηση με livestream ή εγγραφή.</a:t>
          </a:r>
        </a:p>
      </dgm:t>
    </dgm:pt>
    <dgm:pt modelId="{215BCCF3-7E9D-4CB7-B71C-C0A55B55101B}" type="parTrans" cxnId="{5F5A93F6-3066-4B51-9FFC-D2792BC42160}">
      <dgm:prSet/>
      <dgm:spPr/>
      <dgm:t>
        <a:bodyPr/>
        <a:lstStyle/>
        <a:p>
          <a:endParaRPr lang="en-US"/>
        </a:p>
      </dgm:t>
    </dgm:pt>
    <dgm:pt modelId="{5CC49839-5510-48AC-B15C-D615570D9E0D}" type="sibTrans" cxnId="{5F5A93F6-3066-4B51-9FFC-D2792BC42160}">
      <dgm:prSet/>
      <dgm:spPr/>
      <dgm:t>
        <a:bodyPr/>
        <a:lstStyle/>
        <a:p>
          <a:endParaRPr lang="en-US"/>
        </a:p>
      </dgm:t>
    </dgm:pt>
    <dgm:pt modelId="{723DC78E-598E-D347-9726-C8BDB0BC081A}" type="pres">
      <dgm:prSet presAssocID="{43C5304B-6E82-4392-867F-15CDADB3D4F0}" presName="vert0" presStyleCnt="0">
        <dgm:presLayoutVars>
          <dgm:dir/>
          <dgm:animOne val="branch"/>
          <dgm:animLvl val="lvl"/>
        </dgm:presLayoutVars>
      </dgm:prSet>
      <dgm:spPr/>
    </dgm:pt>
    <dgm:pt modelId="{9936383A-750D-CC48-9A1D-F421F0C6BB66}" type="pres">
      <dgm:prSet presAssocID="{E6C58CE5-79CA-4440-A795-582944062473}" presName="thickLine" presStyleLbl="alignNode1" presStyleIdx="0" presStyleCnt="3"/>
      <dgm:spPr/>
    </dgm:pt>
    <dgm:pt modelId="{00086262-AC90-0A49-8098-49CF532E2E73}" type="pres">
      <dgm:prSet presAssocID="{E6C58CE5-79CA-4440-A795-582944062473}" presName="horz1" presStyleCnt="0"/>
      <dgm:spPr/>
    </dgm:pt>
    <dgm:pt modelId="{0E8E4397-1024-7C43-8AF8-A470E896A8CD}" type="pres">
      <dgm:prSet presAssocID="{E6C58CE5-79CA-4440-A795-582944062473}" presName="tx1" presStyleLbl="revTx" presStyleIdx="0" presStyleCnt="3"/>
      <dgm:spPr/>
    </dgm:pt>
    <dgm:pt modelId="{5F5F521B-BEFC-7142-8B99-9F1C520E41E2}" type="pres">
      <dgm:prSet presAssocID="{E6C58CE5-79CA-4440-A795-582944062473}" presName="vert1" presStyleCnt="0"/>
      <dgm:spPr/>
    </dgm:pt>
    <dgm:pt modelId="{5EC6AAB1-4AF0-EA43-9311-4BEAFC07279A}" type="pres">
      <dgm:prSet presAssocID="{A61CF33E-3528-4B91-9A19-3CE6E0F72968}" presName="thickLine" presStyleLbl="alignNode1" presStyleIdx="1" presStyleCnt="3"/>
      <dgm:spPr/>
    </dgm:pt>
    <dgm:pt modelId="{1B5E0A5A-FAD5-054F-B59B-E59432A69B78}" type="pres">
      <dgm:prSet presAssocID="{A61CF33E-3528-4B91-9A19-3CE6E0F72968}" presName="horz1" presStyleCnt="0"/>
      <dgm:spPr/>
    </dgm:pt>
    <dgm:pt modelId="{A762105C-4CD8-6B46-8AF9-4FB4ED49A7B0}" type="pres">
      <dgm:prSet presAssocID="{A61CF33E-3528-4B91-9A19-3CE6E0F72968}" presName="tx1" presStyleLbl="revTx" presStyleIdx="1" presStyleCnt="3"/>
      <dgm:spPr/>
    </dgm:pt>
    <dgm:pt modelId="{16D0BAFF-4812-7D45-88E9-BA3CDC9D2CB5}" type="pres">
      <dgm:prSet presAssocID="{A61CF33E-3528-4B91-9A19-3CE6E0F72968}" presName="vert1" presStyleCnt="0"/>
      <dgm:spPr/>
    </dgm:pt>
    <dgm:pt modelId="{E385CBA0-94DE-A742-9B76-4DFD83EFFB0B}" type="pres">
      <dgm:prSet presAssocID="{A34FCB86-C097-45D1-9B03-2709AECD191F}" presName="thickLine" presStyleLbl="alignNode1" presStyleIdx="2" presStyleCnt="3"/>
      <dgm:spPr/>
    </dgm:pt>
    <dgm:pt modelId="{B7487709-CDF0-4344-80D4-1E5BC334167E}" type="pres">
      <dgm:prSet presAssocID="{A34FCB86-C097-45D1-9B03-2709AECD191F}" presName="horz1" presStyleCnt="0"/>
      <dgm:spPr/>
    </dgm:pt>
    <dgm:pt modelId="{3DF9EA07-CD34-D342-BEA2-548D00788718}" type="pres">
      <dgm:prSet presAssocID="{A34FCB86-C097-45D1-9B03-2709AECD191F}" presName="tx1" presStyleLbl="revTx" presStyleIdx="2" presStyleCnt="3"/>
      <dgm:spPr/>
    </dgm:pt>
    <dgm:pt modelId="{4BCEEAA6-9B0B-DA4E-90D9-8E487ED2F111}" type="pres">
      <dgm:prSet presAssocID="{A34FCB86-C097-45D1-9B03-2709AECD191F}" presName="vert1" presStyleCnt="0"/>
      <dgm:spPr/>
    </dgm:pt>
  </dgm:ptLst>
  <dgm:cxnLst>
    <dgm:cxn modelId="{3FD0792B-2A16-41EE-8B97-486950F7B2E5}" srcId="{43C5304B-6E82-4392-867F-15CDADB3D4F0}" destId="{A61CF33E-3528-4B91-9A19-3CE6E0F72968}" srcOrd="1" destOrd="0" parTransId="{2D185AC2-691B-4923-AD35-63400C95BFA0}" sibTransId="{C3991486-8CF4-4D06-B111-07B69FF87D86}"/>
    <dgm:cxn modelId="{FCCC5788-71FC-1141-AC6B-A69C750B0EA1}" type="presOf" srcId="{43C5304B-6E82-4392-867F-15CDADB3D4F0}" destId="{723DC78E-598E-D347-9726-C8BDB0BC081A}" srcOrd="0" destOrd="0" presId="urn:microsoft.com/office/officeart/2008/layout/LinedList"/>
    <dgm:cxn modelId="{02FBB9AA-9ABD-4737-A15F-455E8D153AA0}" srcId="{43C5304B-6E82-4392-867F-15CDADB3D4F0}" destId="{E6C58CE5-79CA-4440-A795-582944062473}" srcOrd="0" destOrd="0" parTransId="{2DE02DD3-D65E-4754-920D-3B9C06550B92}" sibTransId="{4A390589-30F4-4300-B795-CA087EBE9A8A}"/>
    <dgm:cxn modelId="{C2DE1FBC-08F5-BD4B-9909-81AA6D324AFA}" type="presOf" srcId="{E6C58CE5-79CA-4440-A795-582944062473}" destId="{0E8E4397-1024-7C43-8AF8-A470E896A8CD}" srcOrd="0" destOrd="0" presId="urn:microsoft.com/office/officeart/2008/layout/LinedList"/>
    <dgm:cxn modelId="{889C11DB-9610-964E-A3CA-10177EBFE382}" type="presOf" srcId="{A61CF33E-3528-4B91-9A19-3CE6E0F72968}" destId="{A762105C-4CD8-6B46-8AF9-4FB4ED49A7B0}" srcOrd="0" destOrd="0" presId="urn:microsoft.com/office/officeart/2008/layout/LinedList"/>
    <dgm:cxn modelId="{5F5A93F6-3066-4B51-9FFC-D2792BC42160}" srcId="{43C5304B-6E82-4392-867F-15CDADB3D4F0}" destId="{A34FCB86-C097-45D1-9B03-2709AECD191F}" srcOrd="2" destOrd="0" parTransId="{215BCCF3-7E9D-4CB7-B71C-C0A55B55101B}" sibTransId="{5CC49839-5510-48AC-B15C-D615570D9E0D}"/>
    <dgm:cxn modelId="{72BE6CFD-F17F-8D41-9469-89AC047C047A}" type="presOf" srcId="{A34FCB86-C097-45D1-9B03-2709AECD191F}" destId="{3DF9EA07-CD34-D342-BEA2-548D00788718}" srcOrd="0" destOrd="0" presId="urn:microsoft.com/office/officeart/2008/layout/LinedList"/>
    <dgm:cxn modelId="{2C2206E9-E3FA-E749-AC71-AEB71F838209}" type="presParOf" srcId="{723DC78E-598E-D347-9726-C8BDB0BC081A}" destId="{9936383A-750D-CC48-9A1D-F421F0C6BB66}" srcOrd="0" destOrd="0" presId="urn:microsoft.com/office/officeart/2008/layout/LinedList"/>
    <dgm:cxn modelId="{C0CB233E-9ED1-AB44-AC4E-C57B22572A54}" type="presParOf" srcId="{723DC78E-598E-D347-9726-C8BDB0BC081A}" destId="{00086262-AC90-0A49-8098-49CF532E2E73}" srcOrd="1" destOrd="0" presId="urn:microsoft.com/office/officeart/2008/layout/LinedList"/>
    <dgm:cxn modelId="{AE9D9DA4-42D0-7C40-BFC1-8849E10BB35F}" type="presParOf" srcId="{00086262-AC90-0A49-8098-49CF532E2E73}" destId="{0E8E4397-1024-7C43-8AF8-A470E896A8CD}" srcOrd="0" destOrd="0" presId="urn:microsoft.com/office/officeart/2008/layout/LinedList"/>
    <dgm:cxn modelId="{C932D443-9F85-D941-B6FE-F5BB3661328D}" type="presParOf" srcId="{00086262-AC90-0A49-8098-49CF532E2E73}" destId="{5F5F521B-BEFC-7142-8B99-9F1C520E41E2}" srcOrd="1" destOrd="0" presId="urn:microsoft.com/office/officeart/2008/layout/LinedList"/>
    <dgm:cxn modelId="{91A657A1-0316-E145-A7EA-250F38ABEE78}" type="presParOf" srcId="{723DC78E-598E-D347-9726-C8BDB0BC081A}" destId="{5EC6AAB1-4AF0-EA43-9311-4BEAFC07279A}" srcOrd="2" destOrd="0" presId="urn:microsoft.com/office/officeart/2008/layout/LinedList"/>
    <dgm:cxn modelId="{31F57741-1EB3-0B4F-840A-AB3B949CEA2D}" type="presParOf" srcId="{723DC78E-598E-D347-9726-C8BDB0BC081A}" destId="{1B5E0A5A-FAD5-054F-B59B-E59432A69B78}" srcOrd="3" destOrd="0" presId="urn:microsoft.com/office/officeart/2008/layout/LinedList"/>
    <dgm:cxn modelId="{4CD25990-D9FA-9E4B-BBEC-89F1521C6EAD}" type="presParOf" srcId="{1B5E0A5A-FAD5-054F-B59B-E59432A69B78}" destId="{A762105C-4CD8-6B46-8AF9-4FB4ED49A7B0}" srcOrd="0" destOrd="0" presId="urn:microsoft.com/office/officeart/2008/layout/LinedList"/>
    <dgm:cxn modelId="{374FBFDA-9105-A244-A3A8-3EDDA6A50BF4}" type="presParOf" srcId="{1B5E0A5A-FAD5-054F-B59B-E59432A69B78}" destId="{16D0BAFF-4812-7D45-88E9-BA3CDC9D2CB5}" srcOrd="1" destOrd="0" presId="urn:microsoft.com/office/officeart/2008/layout/LinedList"/>
    <dgm:cxn modelId="{9772A76F-907A-5740-9624-49676490759E}" type="presParOf" srcId="{723DC78E-598E-D347-9726-C8BDB0BC081A}" destId="{E385CBA0-94DE-A742-9B76-4DFD83EFFB0B}" srcOrd="4" destOrd="0" presId="urn:microsoft.com/office/officeart/2008/layout/LinedList"/>
    <dgm:cxn modelId="{E650CA36-8694-A545-BD2B-E771A0AA8C48}" type="presParOf" srcId="{723DC78E-598E-D347-9726-C8BDB0BC081A}" destId="{B7487709-CDF0-4344-80D4-1E5BC334167E}" srcOrd="5" destOrd="0" presId="urn:microsoft.com/office/officeart/2008/layout/LinedList"/>
    <dgm:cxn modelId="{7D5C4C4A-CF47-864B-8F4B-CB0069F0A242}" type="presParOf" srcId="{B7487709-CDF0-4344-80D4-1E5BC334167E}" destId="{3DF9EA07-CD34-D342-BEA2-548D00788718}" srcOrd="0" destOrd="0" presId="urn:microsoft.com/office/officeart/2008/layout/LinedList"/>
    <dgm:cxn modelId="{65BECA5E-C429-074A-BFFD-A82066132698}" type="presParOf" srcId="{B7487709-CDF0-4344-80D4-1E5BC334167E}" destId="{4BCEEAA6-9B0B-DA4E-90D9-8E487ED2F11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E298430-404D-9842-BE94-B8A382DAF378}">
      <dsp:nvSpPr>
        <dsp:cNvPr id="0" name=""/>
        <dsp:cNvSpPr/>
      </dsp:nvSpPr>
      <dsp:spPr>
        <a:xfrm>
          <a:off x="0" y="11181"/>
          <a:ext cx="82296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Πραγματοποιεί βασική έρευνα στη μοριακή βιολογία.</a:t>
          </a:r>
        </a:p>
      </dsp:txBody>
      <dsp:txXfrm>
        <a:off x="69908" y="81089"/>
        <a:ext cx="8089784" cy="1292264"/>
      </dsp:txXfrm>
    </dsp:sp>
    <dsp:sp modelId="{CF97AE87-4B87-4048-8766-889D64F0E15F}">
      <dsp:nvSpPr>
        <dsp:cNvPr id="0" name=""/>
        <dsp:cNvSpPr/>
      </dsp:nvSpPr>
      <dsp:spPr>
        <a:xfrm>
          <a:off x="0" y="1546941"/>
          <a:ext cx="82296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Αναπτύσσει τεχνολογίες και μεθοδολογίες αιχμής.</a:t>
          </a:r>
        </a:p>
      </dsp:txBody>
      <dsp:txXfrm>
        <a:off x="69908" y="1616849"/>
        <a:ext cx="8089784" cy="1292264"/>
      </dsp:txXfrm>
    </dsp:sp>
    <dsp:sp modelId="{B93BA08B-7BBB-634B-B9AE-78FD5A2BFE3B}">
      <dsp:nvSpPr>
        <dsp:cNvPr id="0" name=""/>
        <dsp:cNvSpPr/>
      </dsp:nvSpPr>
      <dsp:spPr>
        <a:xfrm>
          <a:off x="0" y="3082701"/>
          <a:ext cx="8229600" cy="14320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Μεταφέρει τη γνώση στην κοινωνία προς όφελος όλων.</a:t>
          </a:r>
        </a:p>
      </dsp:txBody>
      <dsp:txXfrm>
        <a:off x="69908" y="3152609"/>
        <a:ext cx="8089784" cy="129226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3F759F-31E4-3149-888A-37CF4ADA1B7E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A04F89-C7B4-9E4F-A865-CA61D71D3552}">
      <dsp:nvSpPr>
        <dsp:cNvPr id="0" name=""/>
        <dsp:cNvSpPr/>
      </dsp:nvSpPr>
      <dsp:spPr>
        <a:xfrm>
          <a:off x="0" y="0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Επικοινωνήστε με το SEPE (sepe@embl.de).</a:t>
          </a:r>
        </a:p>
      </dsp:txBody>
      <dsp:txXfrm>
        <a:off x="0" y="0"/>
        <a:ext cx="8229600" cy="1131490"/>
      </dsp:txXfrm>
    </dsp:sp>
    <dsp:sp modelId="{774C2E1C-562C-1641-A98F-04D51A0F35F5}">
      <dsp:nvSpPr>
        <dsp:cNvPr id="0" name=""/>
        <dsp:cNvSpPr/>
      </dsp:nvSpPr>
      <dsp:spPr>
        <a:xfrm>
          <a:off x="0" y="11314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238204-C815-3746-9999-93E81E9ADBEA}">
      <dsp:nvSpPr>
        <dsp:cNvPr id="0" name=""/>
        <dsp:cNvSpPr/>
      </dsp:nvSpPr>
      <dsp:spPr>
        <a:xfrm>
          <a:off x="0" y="1131490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Εγγραφείτε στο ενημερωτικό δελτίο.</a:t>
          </a:r>
        </a:p>
      </dsp:txBody>
      <dsp:txXfrm>
        <a:off x="0" y="1131490"/>
        <a:ext cx="8229600" cy="1131490"/>
      </dsp:txXfrm>
    </dsp:sp>
    <dsp:sp modelId="{7BF8AABB-D8EF-E044-B908-C90EDEA884C7}">
      <dsp:nvSpPr>
        <dsp:cNvPr id="0" name=""/>
        <dsp:cNvSpPr/>
      </dsp:nvSpPr>
      <dsp:spPr>
        <a:xfrm>
          <a:off x="0" y="2262981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424BBE-53F7-A648-BF82-D18198B77C6D}">
      <dsp:nvSpPr>
        <dsp:cNvPr id="0" name=""/>
        <dsp:cNvSpPr/>
      </dsp:nvSpPr>
      <dsp:spPr>
        <a:xfrm>
          <a:off x="0" y="2262981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/>
            <a:t>Επισκεφθείτε το embl.org/sepe.</a:t>
          </a:r>
        </a:p>
      </dsp:txBody>
      <dsp:txXfrm>
        <a:off x="0" y="2262981"/>
        <a:ext cx="8229600" cy="1131490"/>
      </dsp:txXfrm>
    </dsp:sp>
    <dsp:sp modelId="{DA4B3883-B8BE-784D-8D4F-77E5ACAD302B}">
      <dsp:nvSpPr>
        <dsp:cNvPr id="0" name=""/>
        <dsp:cNvSpPr/>
      </dsp:nvSpPr>
      <dsp:spPr>
        <a:xfrm>
          <a:off x="0" y="33944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6F86BF-79CA-E240-9C76-BE41158D29B4}">
      <dsp:nvSpPr>
        <dsp:cNvPr id="0" name=""/>
        <dsp:cNvSpPr/>
      </dsp:nvSpPr>
      <dsp:spPr>
        <a:xfrm>
          <a:off x="0" y="3394472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>
              <a:hlinkClick xmlns:r="http://schemas.openxmlformats.org/officeDocument/2006/relationships" r:id="rId1"/>
            </a:rPr>
            <a:t>https://www.embl.org/ells/author/emblog2/</a:t>
          </a:r>
          <a:endParaRPr lang="en-US" sz="3400" kern="1200"/>
        </a:p>
      </dsp:txBody>
      <dsp:txXfrm>
        <a:off x="0" y="3394472"/>
        <a:ext cx="8229600" cy="11314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410D86-A2AD-438B-AAF4-BE05AB200447}">
      <dsp:nvSpPr>
        <dsp:cNvPr id="0" name=""/>
        <dsp:cNvSpPr/>
      </dsp:nvSpPr>
      <dsp:spPr>
        <a:xfrm>
          <a:off x="0" y="735468"/>
          <a:ext cx="8229600" cy="13577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4A063F2-9075-4052-937C-E293B3FEBA20}">
      <dsp:nvSpPr>
        <dsp:cNvPr id="0" name=""/>
        <dsp:cNvSpPr/>
      </dsp:nvSpPr>
      <dsp:spPr>
        <a:xfrm>
          <a:off x="410731" y="1040971"/>
          <a:ext cx="746783" cy="746783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7B9AA-D245-4637-8858-6E1B2A276013}">
      <dsp:nvSpPr>
        <dsp:cNvPr id="0" name=""/>
        <dsp:cNvSpPr/>
      </dsp:nvSpPr>
      <dsp:spPr>
        <a:xfrm>
          <a:off x="1568246" y="735468"/>
          <a:ext cx="6661353" cy="135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699" tIns="143699" rIns="143699" bIns="14369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Το SEPE είναι το γραφείο του EMBL που προάγει την εκπαίδευση και την εμπλοκή της κοινωνίας με την επιστήμη.</a:t>
          </a:r>
        </a:p>
      </dsp:txBody>
      <dsp:txXfrm>
        <a:off x="1568246" y="735468"/>
        <a:ext cx="6661353" cy="1357788"/>
      </dsp:txXfrm>
    </dsp:sp>
    <dsp:sp modelId="{96AFB9BB-41C0-4CD7-85E6-687F1778B6C7}">
      <dsp:nvSpPr>
        <dsp:cNvPr id="0" name=""/>
        <dsp:cNvSpPr/>
      </dsp:nvSpPr>
      <dsp:spPr>
        <a:xfrm>
          <a:off x="0" y="2432705"/>
          <a:ext cx="8229600" cy="135778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DA86E2B-A757-46EF-94BB-D461ACB63ADD}">
      <dsp:nvSpPr>
        <dsp:cNvPr id="0" name=""/>
        <dsp:cNvSpPr/>
      </dsp:nvSpPr>
      <dsp:spPr>
        <a:xfrm>
          <a:off x="410731" y="2738207"/>
          <a:ext cx="746783" cy="746783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1E718F-BD12-4294-BC6F-3777685785AC}">
      <dsp:nvSpPr>
        <dsp:cNvPr id="0" name=""/>
        <dsp:cNvSpPr/>
      </dsp:nvSpPr>
      <dsp:spPr>
        <a:xfrm>
          <a:off x="1568246" y="2432705"/>
          <a:ext cx="6661353" cy="1357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3699" tIns="143699" rIns="143699" bIns="143699" numCol="1" spcCol="1270" anchor="ctr" anchorCtr="0">
          <a:noAutofit/>
        </a:bodyPr>
        <a:lstStyle/>
        <a:p>
          <a:pPr marL="0" lvl="0" indent="0" algn="l" defTabSz="10223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Άνοιγμα της επιστημονικής γνώσης στο ευρύ κοινό, τους εκπαιδευτικούς και τους μαθητές.</a:t>
          </a:r>
        </a:p>
      </dsp:txBody>
      <dsp:txXfrm>
        <a:off x="1568246" y="2432705"/>
        <a:ext cx="6661353" cy="135778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140AAD-2AEA-2447-843E-F8182A9D7696}">
      <dsp:nvSpPr>
        <dsp:cNvPr id="0" name=""/>
        <dsp:cNvSpPr/>
      </dsp:nvSpPr>
      <dsp:spPr>
        <a:xfrm>
          <a:off x="0" y="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DCE7DD-38FA-D240-A254-ECA02FCDB91C}">
      <dsp:nvSpPr>
        <dsp:cNvPr id="0" name=""/>
        <dsp:cNvSpPr/>
      </dsp:nvSpPr>
      <dsp:spPr>
        <a:xfrm>
          <a:off x="0" y="0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Εκπαιδευτικά προγράμματα για σχολεία.</a:t>
          </a:r>
        </a:p>
      </dsp:txBody>
      <dsp:txXfrm>
        <a:off x="0" y="0"/>
        <a:ext cx="8229600" cy="1131490"/>
      </dsp:txXfrm>
    </dsp:sp>
    <dsp:sp modelId="{F1E562EF-9B29-3346-868F-95B65C17A27A}">
      <dsp:nvSpPr>
        <dsp:cNvPr id="0" name=""/>
        <dsp:cNvSpPr/>
      </dsp:nvSpPr>
      <dsp:spPr>
        <a:xfrm>
          <a:off x="0" y="11314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4880A4-6CE3-2A4C-A1B4-3E553274A83B}">
      <dsp:nvSpPr>
        <dsp:cNvPr id="0" name=""/>
        <dsp:cNvSpPr/>
      </dsp:nvSpPr>
      <dsp:spPr>
        <a:xfrm>
          <a:off x="0" y="1131490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Δωρεάν επιμορφώσεις εκπαιδευτικών.</a:t>
          </a:r>
        </a:p>
      </dsp:txBody>
      <dsp:txXfrm>
        <a:off x="0" y="1131490"/>
        <a:ext cx="8229600" cy="1131490"/>
      </dsp:txXfrm>
    </dsp:sp>
    <dsp:sp modelId="{EEDB79ED-6620-1A49-AB95-8AEC84603758}">
      <dsp:nvSpPr>
        <dsp:cNvPr id="0" name=""/>
        <dsp:cNvSpPr/>
      </dsp:nvSpPr>
      <dsp:spPr>
        <a:xfrm>
          <a:off x="0" y="2262981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5951FF-8793-6A45-B8C9-42B397C9E7F2}">
      <dsp:nvSpPr>
        <dsp:cNvPr id="0" name=""/>
        <dsp:cNvSpPr/>
      </dsp:nvSpPr>
      <dsp:spPr>
        <a:xfrm>
          <a:off x="0" y="2262981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Εκπαιδευτικό υλικό βασισμένο στην τρέχουσα έρευνα.</a:t>
          </a:r>
        </a:p>
      </dsp:txBody>
      <dsp:txXfrm>
        <a:off x="0" y="2262981"/>
        <a:ext cx="8229600" cy="1131490"/>
      </dsp:txXfrm>
    </dsp:sp>
    <dsp:sp modelId="{5227655D-9FE9-7743-8644-90707514155B}">
      <dsp:nvSpPr>
        <dsp:cNvPr id="0" name=""/>
        <dsp:cNvSpPr/>
      </dsp:nvSpPr>
      <dsp:spPr>
        <a:xfrm>
          <a:off x="0" y="33944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56D40B-ED87-D245-8692-22847697FEE6}">
      <dsp:nvSpPr>
        <dsp:cNvPr id="0" name=""/>
        <dsp:cNvSpPr/>
      </dsp:nvSpPr>
      <dsp:spPr>
        <a:xfrm>
          <a:off x="0" y="3394472"/>
          <a:ext cx="8229600" cy="11314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Δραστηριότητες για το κοινό: ομιλίες, εκθέσεις, επισκέψεις.</a:t>
          </a:r>
        </a:p>
      </dsp:txBody>
      <dsp:txXfrm>
        <a:off x="0" y="3394472"/>
        <a:ext cx="8229600" cy="113149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8FC79A-8379-B147-9FDE-4DA1F2219C8D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DAC679-5B11-3940-86B3-6178994C67DE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Εκπαιδευτικοί από όλη την Ευρώπη συμμετέχουν ως Teacher Ambassadors.</a:t>
          </a:r>
        </a:p>
      </dsp:txBody>
      <dsp:txXfrm>
        <a:off x="0" y="2209"/>
        <a:ext cx="8229600" cy="1507181"/>
      </dsp:txXfrm>
    </dsp:sp>
    <dsp:sp modelId="{CA7E07AD-6092-1B49-BF48-F6ED62C5ED47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C420B-A741-324E-9183-5EE76C72B552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Φέρνουν την έρευνα του EMBL στην τάξη.</a:t>
          </a:r>
        </a:p>
      </dsp:txBody>
      <dsp:txXfrm>
        <a:off x="0" y="1509390"/>
        <a:ext cx="8229600" cy="1507181"/>
      </dsp:txXfrm>
    </dsp:sp>
    <dsp:sp modelId="{B147E9C0-F61A-E44D-A65C-922820EC6EA2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C6967-7014-5E49-8AB5-4E21DBB27CB7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Δημιουργούν κοινότητες μάθησης και ανταλλαγής καλών πρακτικών.</a:t>
          </a:r>
        </a:p>
      </dsp:txBody>
      <dsp:txXfrm>
        <a:off x="0" y="3016572"/>
        <a:ext cx="8229600" cy="150718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7A3AC-CEEA-3947-BACC-F2477120D758}">
      <dsp:nvSpPr>
        <dsp:cNvPr id="0" name=""/>
        <dsp:cNvSpPr/>
      </dsp:nvSpPr>
      <dsp:spPr>
        <a:xfrm>
          <a:off x="0" y="5781"/>
          <a:ext cx="8229600" cy="219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Οι επιστήμονες του EMBL εκπαιδεύονται για να μιλούν σε μαθητές (School Ambassadors).</a:t>
          </a:r>
        </a:p>
      </dsp:txBody>
      <dsp:txXfrm>
        <a:off x="107376" y="113157"/>
        <a:ext cx="8014848" cy="1984848"/>
      </dsp:txXfrm>
    </dsp:sp>
    <dsp:sp modelId="{C32544B0-C35B-5F46-ACAB-9A44D051514F}">
      <dsp:nvSpPr>
        <dsp:cNvPr id="0" name=""/>
        <dsp:cNvSpPr/>
      </dsp:nvSpPr>
      <dsp:spPr>
        <a:xfrm>
          <a:off x="0" y="2320581"/>
          <a:ext cx="8229600" cy="2199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000" kern="1200"/>
            <a:t>Επισκέπτονται σχολεία και εμπνέουν τους αυριανούς επιστήμονες.</a:t>
          </a:r>
        </a:p>
      </dsp:txBody>
      <dsp:txXfrm>
        <a:off x="107376" y="2427957"/>
        <a:ext cx="8014848" cy="198484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DA9EEA-19D1-5B4F-A752-6E2DD124B87F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FD45D-BF7A-4146-82DD-007747ADB8D4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Διαδραστική έκθεση με ταινίες, εικόνες, animations και παιχνίδια.</a:t>
          </a:r>
        </a:p>
      </dsp:txBody>
      <dsp:txXfrm>
        <a:off x="0" y="2209"/>
        <a:ext cx="8229600" cy="1507181"/>
      </dsp:txXfrm>
    </dsp:sp>
    <dsp:sp modelId="{40B60CBD-1311-DE46-832E-48A83B416092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6E6D8A-5A1B-4E4E-BF7A-951FE542DF8D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Δυνατότητα επίσκεψης στο EMBL ή διαδικτυακής περιήγησης.</a:t>
          </a:r>
        </a:p>
      </dsp:txBody>
      <dsp:txXfrm>
        <a:off x="0" y="1509390"/>
        <a:ext cx="8229600" cy="1507181"/>
      </dsp:txXfrm>
    </dsp:sp>
    <dsp:sp modelId="{E0C2DCCD-3AC2-8C40-BC98-E808161AC9C1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822E27-301B-E74E-91C2-BD56762E88DD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Εργαστήρια για μαθητές ηλικίας 14+.</a:t>
          </a:r>
        </a:p>
      </dsp:txBody>
      <dsp:txXfrm>
        <a:off x="0" y="3016572"/>
        <a:ext cx="8229600" cy="150718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ACEFA2-5005-904A-AA46-F3411535F316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37E47D-CBB3-5542-A391-BB0D7A40D282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Δημιουργημένο από επιστήμονες και εκπαιδευτικούς.</a:t>
          </a:r>
        </a:p>
      </dsp:txBody>
      <dsp:txXfrm>
        <a:off x="0" y="2209"/>
        <a:ext cx="8229600" cy="1507181"/>
      </dsp:txXfrm>
    </dsp:sp>
    <dsp:sp modelId="{9C7DF869-9078-4646-A517-70D14FC96501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1B1C13E-8681-CD46-A571-1BD4CF84964E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Διαθέσιμο δωρεάν για εκπαιδευτικούς.</a:t>
          </a:r>
        </a:p>
      </dsp:txBody>
      <dsp:txXfrm>
        <a:off x="0" y="1509390"/>
        <a:ext cx="8229600" cy="1507181"/>
      </dsp:txXfrm>
    </dsp:sp>
    <dsp:sp modelId="{944B284E-8E2A-F145-BA28-BF96364695CA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03C126-F534-874C-BB6B-638C7F7CD525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Θέματα όπως: μικροσκοπία φθορισμού, γενετική, βιοπληροφορική.</a:t>
          </a:r>
        </a:p>
      </dsp:txBody>
      <dsp:txXfrm>
        <a:off x="0" y="3016572"/>
        <a:ext cx="8229600" cy="15071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71F1F6-EEAD-434A-B51E-5170907EF9AD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334A6D-7944-2B4F-9092-6325ED7FFE82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Δια ζώσης και εξ αποστάσεως σεμινάρια.</a:t>
          </a:r>
        </a:p>
      </dsp:txBody>
      <dsp:txXfrm>
        <a:off x="0" y="2209"/>
        <a:ext cx="8229600" cy="1507181"/>
      </dsp:txXfrm>
    </dsp:sp>
    <dsp:sp modelId="{8419EE2A-9130-FD44-BA1D-B5A9C022FF82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6C651C-5290-A84C-98C6-2E05CE504684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Περιλαμβάνουν εργαστηριακή ή βιοπληροφορική πρακτική.</a:t>
          </a:r>
        </a:p>
      </dsp:txBody>
      <dsp:txXfrm>
        <a:off x="0" y="1509390"/>
        <a:ext cx="8229600" cy="1507181"/>
      </dsp:txXfrm>
    </dsp:sp>
    <dsp:sp modelId="{42275819-673E-A74B-A308-4C7AB6DD97DF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2355BD-BCB5-9C49-A16B-AAB4A18F5442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0020" tIns="160020" rIns="160020" bIns="160020" numCol="1" spcCol="1270" anchor="t" anchorCtr="0">
          <a:noAutofit/>
        </a:bodyPr>
        <a:lstStyle/>
        <a:p>
          <a:pPr marL="0" lvl="0" indent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200" kern="1200"/>
            <a:t>Σύνδεση θεωρίας με την έρευνα αιχμής.</a:t>
          </a:r>
        </a:p>
      </dsp:txBody>
      <dsp:txXfrm>
        <a:off x="0" y="3016572"/>
        <a:ext cx="8229600" cy="1507181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36383A-750D-CC48-9A1D-F421F0C6BB66}">
      <dsp:nvSpPr>
        <dsp:cNvPr id="0" name=""/>
        <dsp:cNvSpPr/>
      </dsp:nvSpPr>
      <dsp:spPr>
        <a:xfrm>
          <a:off x="0" y="2209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8E4397-1024-7C43-8AF8-A470E896A8CD}">
      <dsp:nvSpPr>
        <dsp:cNvPr id="0" name=""/>
        <dsp:cNvSpPr/>
      </dsp:nvSpPr>
      <dsp:spPr>
        <a:xfrm>
          <a:off x="0" y="2209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Απευθύνεται στο ευρύ κοινό.</a:t>
          </a:r>
        </a:p>
      </dsp:txBody>
      <dsp:txXfrm>
        <a:off x="0" y="2209"/>
        <a:ext cx="8229600" cy="1507181"/>
      </dsp:txXfrm>
    </dsp:sp>
    <dsp:sp modelId="{5EC6AAB1-4AF0-EA43-9311-4BEAFC07279A}">
      <dsp:nvSpPr>
        <dsp:cNvPr id="0" name=""/>
        <dsp:cNvSpPr/>
      </dsp:nvSpPr>
      <dsp:spPr>
        <a:xfrm>
          <a:off x="0" y="1509390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62105C-4CD8-6B46-8AF9-4FB4ED49A7B0}">
      <dsp:nvSpPr>
        <dsp:cNvPr id="0" name=""/>
        <dsp:cNvSpPr/>
      </dsp:nvSpPr>
      <dsp:spPr>
        <a:xfrm>
          <a:off x="0" y="1509390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Θέματα όπως: Τεχνητή Νοημοσύνη, γήρανση, προέλευση του ανθρώπινου εγκεφάλου.</a:t>
          </a:r>
        </a:p>
      </dsp:txBody>
      <dsp:txXfrm>
        <a:off x="0" y="1509390"/>
        <a:ext cx="8229600" cy="1507181"/>
      </dsp:txXfrm>
    </dsp:sp>
    <dsp:sp modelId="{E385CBA0-94DE-A742-9B76-4DFD83EFFB0B}">
      <dsp:nvSpPr>
        <dsp:cNvPr id="0" name=""/>
        <dsp:cNvSpPr/>
      </dsp:nvSpPr>
      <dsp:spPr>
        <a:xfrm>
          <a:off x="0" y="3016572"/>
          <a:ext cx="8229600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F9EA07-CD34-D342-BEA2-548D00788718}">
      <dsp:nvSpPr>
        <dsp:cNvPr id="0" name=""/>
        <dsp:cNvSpPr/>
      </dsp:nvSpPr>
      <dsp:spPr>
        <a:xfrm>
          <a:off x="0" y="3016572"/>
          <a:ext cx="8229600" cy="150718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Παρακολούθηση με livestream ή εγγραφή.</a:t>
          </a:r>
        </a:p>
      </dsp:txBody>
      <dsp:txXfrm>
        <a:off x="0" y="3016572"/>
        <a:ext cx="8229600" cy="15071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Το</a:t>
            </a:r>
            <a:r>
              <a:rPr dirty="0">
                <a:solidFill>
                  <a:srgbClr val="FF0000"/>
                </a:solidFill>
              </a:rPr>
              <a:t> EMBL </a:t>
            </a:r>
            <a:r>
              <a:rPr dirty="0" err="1">
                <a:solidFill>
                  <a:srgbClr val="FF0000"/>
                </a:solidFill>
              </a:rPr>
              <a:t>κ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ι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η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Ε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ιστημονική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Εκ</a:t>
            </a:r>
            <a:r>
              <a:rPr dirty="0">
                <a:solidFill>
                  <a:srgbClr val="FF0000"/>
                </a:solidFill>
              </a:rPr>
              <a:t>πα</a:t>
            </a:r>
            <a:r>
              <a:rPr dirty="0" err="1">
                <a:solidFill>
                  <a:srgbClr val="FF0000"/>
                </a:solidFill>
              </a:rPr>
              <a:t>ίδευση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dirty="0" err="1"/>
              <a:t>Ευκ</a:t>
            </a:r>
            <a:r>
              <a:rPr dirty="0"/>
              <a:t>α</a:t>
            </a:r>
            <a:r>
              <a:rPr dirty="0" err="1"/>
              <a:t>ιρίες</a:t>
            </a:r>
            <a:r>
              <a:rPr dirty="0"/>
              <a:t> </a:t>
            </a:r>
            <a:r>
              <a:rPr dirty="0" err="1"/>
              <a:t>γι</a:t>
            </a:r>
            <a:r>
              <a:rPr dirty="0"/>
              <a:t>α </a:t>
            </a:r>
            <a:r>
              <a:rPr dirty="0" err="1"/>
              <a:t>Εκ</a:t>
            </a:r>
            <a:r>
              <a:rPr dirty="0"/>
              <a:t>πα</a:t>
            </a:r>
            <a:r>
              <a:rPr dirty="0" err="1"/>
              <a:t>ιδευτικούς</a:t>
            </a:r>
            <a:r>
              <a:rPr dirty="0"/>
              <a:t> </a:t>
            </a:r>
            <a:r>
              <a:rPr dirty="0" err="1"/>
              <a:t>κ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Μ</a:t>
            </a:r>
            <a:r>
              <a:rPr dirty="0"/>
              <a:t>α</a:t>
            </a:r>
            <a:r>
              <a:rPr dirty="0" err="1"/>
              <a:t>θητές</a:t>
            </a: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Προγράμμ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τ</a:t>
            </a:r>
            <a:r>
              <a:rPr dirty="0">
                <a:solidFill>
                  <a:srgbClr val="FF0000"/>
                </a:solidFill>
              </a:rPr>
              <a:t>α </a:t>
            </a:r>
            <a:r>
              <a:rPr dirty="0" err="1">
                <a:solidFill>
                  <a:srgbClr val="FF0000"/>
                </a:solidFill>
              </a:rPr>
              <a:t>Ε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ιμόρφωσης</a:t>
            </a:r>
            <a:endParaRPr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7479E31-7E60-B29C-A495-B1B18CEF3CC2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Ετήσι</a:t>
            </a:r>
            <a:r>
              <a:rPr dirty="0">
                <a:solidFill>
                  <a:srgbClr val="FF0000"/>
                </a:solidFill>
              </a:rPr>
              <a:t>α </a:t>
            </a:r>
            <a:r>
              <a:rPr dirty="0" err="1">
                <a:solidFill>
                  <a:srgbClr val="FF0000"/>
                </a:solidFill>
              </a:rPr>
              <a:t>Διάλεξη</a:t>
            </a:r>
            <a:r>
              <a:rPr dirty="0">
                <a:solidFill>
                  <a:srgbClr val="FF0000"/>
                </a:solidFill>
              </a:rPr>
              <a:t> EMBL Insight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AE3533AC-B073-3A9B-731D-325FD9D4CDF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Συνεργ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στείτε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με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το</a:t>
            </a:r>
            <a:r>
              <a:rPr dirty="0">
                <a:solidFill>
                  <a:srgbClr val="FF0000"/>
                </a:solidFill>
              </a:rPr>
              <a:t> EMBL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EE7CEA10-3A0F-A75E-5656-6A829C6B520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Τι είναι το EMBL;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dirty="0" err="1"/>
              <a:t>Το</a:t>
            </a:r>
            <a:r>
              <a:rPr dirty="0"/>
              <a:t> EMBL (</a:t>
            </a:r>
            <a:r>
              <a:rPr dirty="0" err="1"/>
              <a:t>Ευρω</a:t>
            </a:r>
            <a:r>
              <a:rPr dirty="0"/>
              <a:t>πα</a:t>
            </a:r>
            <a:r>
              <a:rPr dirty="0" err="1"/>
              <a:t>ϊκό</a:t>
            </a:r>
            <a:r>
              <a:rPr dirty="0"/>
              <a:t> </a:t>
            </a:r>
            <a:r>
              <a:rPr dirty="0" err="1"/>
              <a:t>Εργ</a:t>
            </a:r>
            <a:r>
              <a:rPr dirty="0"/>
              <a:t>α</a:t>
            </a:r>
            <a:r>
              <a:rPr dirty="0" err="1"/>
              <a:t>στήριο</a:t>
            </a:r>
            <a:r>
              <a:rPr dirty="0"/>
              <a:t> </a:t>
            </a:r>
            <a:r>
              <a:rPr dirty="0" err="1"/>
              <a:t>Μορι</a:t>
            </a:r>
            <a:r>
              <a:rPr dirty="0"/>
              <a:t>α</a:t>
            </a:r>
            <a:r>
              <a:rPr dirty="0" err="1"/>
              <a:t>κής</a:t>
            </a:r>
            <a:r>
              <a:rPr dirty="0"/>
              <a:t> </a:t>
            </a:r>
            <a:r>
              <a:rPr dirty="0" err="1"/>
              <a:t>Βιολογί</a:t>
            </a:r>
            <a:r>
              <a:rPr dirty="0"/>
              <a:t>α</a:t>
            </a:r>
            <a:r>
              <a:rPr dirty="0" err="1"/>
              <a:t>ς</a:t>
            </a:r>
            <a:r>
              <a:rPr dirty="0"/>
              <a:t>) </a:t>
            </a:r>
            <a:r>
              <a:rPr dirty="0" err="1"/>
              <a:t>είν</a:t>
            </a:r>
            <a:r>
              <a:rPr dirty="0"/>
              <a:t>α</a:t>
            </a:r>
            <a:r>
              <a:rPr dirty="0" err="1"/>
              <a:t>ι</a:t>
            </a:r>
            <a:r>
              <a:rPr dirty="0"/>
              <a:t> </a:t>
            </a:r>
            <a:r>
              <a:rPr dirty="0" err="1"/>
              <a:t>το</a:t>
            </a:r>
            <a:r>
              <a:rPr dirty="0"/>
              <a:t> </a:t>
            </a:r>
            <a:r>
              <a:rPr dirty="0" err="1"/>
              <a:t>κορυφ</a:t>
            </a:r>
            <a:r>
              <a:rPr dirty="0"/>
              <a:t>α</a:t>
            </a:r>
            <a:r>
              <a:rPr dirty="0" err="1"/>
              <a:t>ίο</a:t>
            </a:r>
            <a:r>
              <a:rPr dirty="0"/>
              <a:t> </a:t>
            </a:r>
            <a:r>
              <a:rPr dirty="0" err="1"/>
              <a:t>ευρω</a:t>
            </a:r>
            <a:r>
              <a:rPr dirty="0"/>
              <a:t>πα</a:t>
            </a:r>
            <a:r>
              <a:rPr dirty="0" err="1"/>
              <a:t>ϊκό</a:t>
            </a:r>
            <a:r>
              <a:rPr dirty="0"/>
              <a:t> </a:t>
            </a:r>
            <a:r>
              <a:rPr dirty="0" err="1"/>
              <a:t>ερευνητικό</a:t>
            </a:r>
            <a:r>
              <a:rPr dirty="0"/>
              <a:t> </a:t>
            </a:r>
            <a:r>
              <a:rPr dirty="0" err="1"/>
              <a:t>κέντρο</a:t>
            </a:r>
            <a:r>
              <a:rPr dirty="0"/>
              <a:t> </a:t>
            </a:r>
            <a:r>
              <a:rPr dirty="0" err="1"/>
              <a:t>γι</a:t>
            </a:r>
            <a:r>
              <a:rPr dirty="0"/>
              <a:t>α </a:t>
            </a:r>
            <a:r>
              <a:rPr dirty="0" err="1"/>
              <a:t>τις</a:t>
            </a:r>
            <a:r>
              <a:rPr dirty="0"/>
              <a:t> β</a:t>
            </a:r>
            <a:r>
              <a:rPr dirty="0" err="1"/>
              <a:t>ιοε</a:t>
            </a:r>
            <a:r>
              <a:rPr dirty="0"/>
              <a:t>π</a:t>
            </a:r>
            <a:r>
              <a:rPr dirty="0" err="1"/>
              <a:t>ιστήμες</a:t>
            </a:r>
            <a:r>
              <a:rPr dirty="0"/>
              <a:t>.</a:t>
            </a:r>
          </a:p>
          <a:p>
            <a:r>
              <a:rPr dirty="0" err="1"/>
              <a:t>Δι</a:t>
            </a:r>
            <a:r>
              <a:rPr dirty="0"/>
              <a:t>α</a:t>
            </a:r>
            <a:r>
              <a:rPr dirty="0" err="1"/>
              <a:t>κυ</a:t>
            </a:r>
            <a:r>
              <a:rPr dirty="0"/>
              <a:t>β</a:t>
            </a:r>
            <a:r>
              <a:rPr dirty="0" err="1"/>
              <a:t>ερνητικός</a:t>
            </a:r>
            <a:r>
              <a:rPr dirty="0"/>
              <a:t> </a:t>
            </a:r>
            <a:r>
              <a:rPr dirty="0" err="1"/>
              <a:t>οργ</a:t>
            </a:r>
            <a:r>
              <a:rPr dirty="0"/>
              <a:t>α</a:t>
            </a:r>
            <a:r>
              <a:rPr dirty="0" err="1"/>
              <a:t>νισμός</a:t>
            </a:r>
            <a:r>
              <a:rPr dirty="0"/>
              <a:t> </a:t>
            </a:r>
            <a:r>
              <a:rPr dirty="0" err="1"/>
              <a:t>με</a:t>
            </a:r>
            <a:r>
              <a:rPr dirty="0"/>
              <a:t> π</a:t>
            </a:r>
            <a:r>
              <a:rPr dirty="0" err="1"/>
              <a:t>άνω</a:t>
            </a:r>
            <a:r>
              <a:rPr dirty="0"/>
              <a:t> απ</a:t>
            </a:r>
            <a:r>
              <a:rPr dirty="0" err="1"/>
              <a:t>ό</a:t>
            </a:r>
            <a:r>
              <a:rPr dirty="0"/>
              <a:t> 25 </a:t>
            </a:r>
            <a:r>
              <a:rPr dirty="0" err="1"/>
              <a:t>κράτη-μέλη</a:t>
            </a:r>
            <a:r>
              <a:rPr dirty="0"/>
              <a:t>.</a:t>
            </a:r>
          </a:p>
          <a:p>
            <a:r>
              <a:rPr dirty="0" err="1"/>
              <a:t>Έχει</a:t>
            </a:r>
            <a:r>
              <a:rPr dirty="0"/>
              <a:t> 6 </a:t>
            </a:r>
            <a:r>
              <a:rPr dirty="0" err="1"/>
              <a:t>ερευνητικές</a:t>
            </a:r>
            <a:r>
              <a:rPr dirty="0"/>
              <a:t> </a:t>
            </a:r>
            <a:r>
              <a:rPr dirty="0" err="1"/>
              <a:t>εγκ</a:t>
            </a:r>
            <a:r>
              <a:rPr dirty="0"/>
              <a:t>α</a:t>
            </a:r>
            <a:r>
              <a:rPr dirty="0" err="1"/>
              <a:t>τ</a:t>
            </a:r>
            <a:r>
              <a:rPr dirty="0"/>
              <a:t>α</a:t>
            </a:r>
            <a:r>
              <a:rPr dirty="0" err="1"/>
              <a:t>στάσεις</a:t>
            </a:r>
            <a:r>
              <a:rPr dirty="0"/>
              <a:t> </a:t>
            </a:r>
            <a:r>
              <a:rPr dirty="0" err="1"/>
              <a:t>σε</a:t>
            </a:r>
            <a:r>
              <a:rPr dirty="0"/>
              <a:t> </a:t>
            </a:r>
            <a:r>
              <a:rPr dirty="0" err="1"/>
              <a:t>όλη</a:t>
            </a:r>
            <a:r>
              <a:rPr dirty="0"/>
              <a:t> </a:t>
            </a:r>
            <a:r>
              <a:rPr dirty="0" err="1"/>
              <a:t>την</a:t>
            </a:r>
            <a:r>
              <a:rPr dirty="0"/>
              <a:t> </a:t>
            </a:r>
            <a:r>
              <a:rPr dirty="0" err="1"/>
              <a:t>Ευρώ</a:t>
            </a:r>
            <a:r>
              <a:rPr dirty="0"/>
              <a:t>π</a:t>
            </a:r>
            <a:r>
              <a:rPr dirty="0" err="1"/>
              <a:t>η</a:t>
            </a:r>
            <a:r>
              <a:rPr dirty="0"/>
              <a:t>.</a:t>
            </a:r>
          </a:p>
        </p:txBody>
      </p:sp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027" name="Picture 3" descr="page9image83045968">
            <a:extLst>
              <a:ext uri="{FF2B5EF4-FFF2-40B4-BE49-F238E27FC236}">
                <a16:creationId xmlns:a16="http://schemas.microsoft.com/office/drawing/2014/main" id="{F42E951D-1867-289A-700B-516690772AF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57548"/>
            <a:ext cx="4588958" cy="349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Η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Α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οστολή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του</a:t>
            </a:r>
            <a:r>
              <a:rPr dirty="0">
                <a:solidFill>
                  <a:srgbClr val="FF0000"/>
                </a:solidFill>
              </a:rPr>
              <a:t> EMBL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EAD13AC8-C86B-00C1-8BA1-7A92790ED6D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dirty="0" err="1">
                <a:solidFill>
                  <a:srgbClr val="FF0000"/>
                </a:solidFill>
              </a:rPr>
              <a:t>Ε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ιστημονική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Εκ</a:t>
            </a:r>
            <a:r>
              <a:rPr dirty="0">
                <a:solidFill>
                  <a:srgbClr val="FF0000"/>
                </a:solidFill>
              </a:rPr>
              <a:t>πα</a:t>
            </a:r>
            <a:r>
              <a:rPr dirty="0" err="1">
                <a:solidFill>
                  <a:srgbClr val="FF0000"/>
                </a:solidFill>
              </a:rPr>
              <a:t>ίδευση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κ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ι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Δημόσι</a:t>
            </a:r>
            <a:r>
              <a:rPr dirty="0">
                <a:solidFill>
                  <a:srgbClr val="FF0000"/>
                </a:solidFill>
              </a:rPr>
              <a:t>α </a:t>
            </a:r>
            <a:r>
              <a:rPr dirty="0" err="1">
                <a:solidFill>
                  <a:srgbClr val="FF0000"/>
                </a:solidFill>
              </a:rPr>
              <a:t>Εμ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λοκή</a:t>
            </a:r>
            <a:r>
              <a:rPr dirty="0">
                <a:solidFill>
                  <a:srgbClr val="FF0000"/>
                </a:solidFill>
              </a:rPr>
              <a:t> (SEPE)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55AF33E7-4C3F-B361-D9AA-E23E3E91EC51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955280" y="4572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Τι</a:t>
            </a:r>
            <a:r>
              <a:rPr dirty="0">
                <a:solidFill>
                  <a:srgbClr val="FF0000"/>
                </a:solidFill>
              </a:rPr>
              <a:t> π</a:t>
            </a:r>
            <a:r>
              <a:rPr dirty="0" err="1">
                <a:solidFill>
                  <a:srgbClr val="FF0000"/>
                </a:solidFill>
              </a:rPr>
              <a:t>ροσφέρει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το</a:t>
            </a:r>
            <a:r>
              <a:rPr dirty="0">
                <a:solidFill>
                  <a:srgbClr val="FF0000"/>
                </a:solidFill>
              </a:rPr>
              <a:t> SEPE;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C8B820F5-3332-8B67-2EE4-D8E5B9B6F8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Εκ</a:t>
            </a:r>
            <a:r>
              <a:rPr dirty="0">
                <a:solidFill>
                  <a:srgbClr val="FF0000"/>
                </a:solidFill>
              </a:rPr>
              <a:t>πα</a:t>
            </a:r>
            <a:r>
              <a:rPr dirty="0" err="1">
                <a:solidFill>
                  <a:srgbClr val="FF0000"/>
                </a:solidFill>
              </a:rPr>
              <a:t>ιδευτικοί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ως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Πρεσ</a:t>
            </a:r>
            <a:r>
              <a:rPr dirty="0">
                <a:solidFill>
                  <a:srgbClr val="FF0000"/>
                </a:solidFill>
              </a:rPr>
              <a:t>β</a:t>
            </a:r>
            <a:r>
              <a:rPr dirty="0" err="1">
                <a:solidFill>
                  <a:srgbClr val="FF0000"/>
                </a:solidFill>
              </a:rPr>
              <a:t>ευτές</a:t>
            </a:r>
            <a:endParaRPr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6E6A2023-CC5C-389B-6C3A-5D860CCED90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Ε</a:t>
            </a:r>
            <a:r>
              <a:rPr dirty="0">
                <a:solidFill>
                  <a:srgbClr val="FF0000"/>
                </a:solidFill>
              </a:rPr>
              <a:t>π</a:t>
            </a:r>
            <a:r>
              <a:rPr dirty="0" err="1">
                <a:solidFill>
                  <a:srgbClr val="FF0000"/>
                </a:solidFill>
              </a:rPr>
              <a:t>ιστήμονες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στ</a:t>
            </a:r>
            <a:r>
              <a:rPr dirty="0">
                <a:solidFill>
                  <a:srgbClr val="FF0000"/>
                </a:solidFill>
              </a:rPr>
              <a:t>α </a:t>
            </a:r>
            <a:r>
              <a:rPr dirty="0" err="1">
                <a:solidFill>
                  <a:srgbClr val="FF0000"/>
                </a:solidFill>
              </a:rPr>
              <a:t>Σχολεί</a:t>
            </a:r>
            <a:r>
              <a:rPr dirty="0">
                <a:solidFill>
                  <a:srgbClr val="FF0000"/>
                </a:solidFill>
              </a:rPr>
              <a:t>α</a:t>
            </a: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DB1813E3-4B13-6796-C418-B5E2458714C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Ο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Κόσμος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της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Μορι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κής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Βιολογί</a:t>
            </a:r>
            <a:r>
              <a:rPr dirty="0">
                <a:solidFill>
                  <a:srgbClr val="FF0000"/>
                </a:solidFill>
              </a:rPr>
              <a:t>α</a:t>
            </a:r>
            <a:r>
              <a:rPr dirty="0" err="1">
                <a:solidFill>
                  <a:srgbClr val="FF0000"/>
                </a:solidFill>
              </a:rPr>
              <a:t>ς</a:t>
            </a:r>
            <a:endParaRPr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1B358745-BCFE-5FB5-C398-EBA7EA96DF2F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F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dirty="0" err="1">
                <a:solidFill>
                  <a:srgbClr val="FF0000"/>
                </a:solidFill>
              </a:rPr>
              <a:t>Εκ</a:t>
            </a:r>
            <a:r>
              <a:rPr dirty="0">
                <a:solidFill>
                  <a:srgbClr val="FF0000"/>
                </a:solidFill>
              </a:rPr>
              <a:t>πα</a:t>
            </a:r>
            <a:r>
              <a:rPr dirty="0" err="1">
                <a:solidFill>
                  <a:srgbClr val="FF0000"/>
                </a:solidFill>
              </a:rPr>
              <a:t>ιδευτικό</a:t>
            </a:r>
            <a:r>
              <a:rPr dirty="0">
                <a:solidFill>
                  <a:srgbClr val="FF0000"/>
                </a:solidFill>
              </a:rPr>
              <a:t> </a:t>
            </a:r>
            <a:r>
              <a:rPr dirty="0" err="1">
                <a:solidFill>
                  <a:srgbClr val="FF0000"/>
                </a:solidFill>
              </a:rPr>
              <a:t>Υλικό</a:t>
            </a:r>
            <a:endParaRPr dirty="0">
              <a:solidFill>
                <a:srgbClr val="FF0000"/>
              </a:solidFill>
            </a:endParaRPr>
          </a:p>
        </p:txBody>
      </p:sp>
      <p:graphicFrame>
        <p:nvGraphicFramePr>
          <p:cNvPr id="7" name="Content Placeholder 2">
            <a:extLst>
              <a:ext uri="{FF2B5EF4-FFF2-40B4-BE49-F238E27FC236}">
                <a16:creationId xmlns:a16="http://schemas.microsoft.com/office/drawing/2014/main" id="{4F917951-5F92-9F86-C3AB-679D2FC5DBA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ectangle 3"/>
          <p:cNvSpPr/>
          <p:nvPr/>
        </p:nvSpPr>
        <p:spPr>
          <a:xfrm>
            <a:off x="7315200" y="91440"/>
            <a:ext cx="1097280" cy="5486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t>EMBL</a:t>
            </a:r>
          </a:p>
        </p:txBody>
      </p:sp>
      <p:sp>
        <p:nvSpPr>
          <p:cNvPr id="5" name="Oval 4"/>
          <p:cNvSpPr/>
          <p:nvPr/>
        </p:nvSpPr>
        <p:spPr>
          <a:xfrm>
            <a:off x="91440" y="91440"/>
            <a:ext cx="457200" cy="457200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362</Words>
  <Application>Microsoft Macintosh PowerPoint</Application>
  <PresentationFormat>Προβολή στην οθόνη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Το EMBL και η Επιστημονική Εκπαίδευση</vt:lpstr>
      <vt:lpstr>Τι είναι το EMBL;</vt:lpstr>
      <vt:lpstr>Η Αποστολή του EMBL</vt:lpstr>
      <vt:lpstr>Επιστημονική Εκπαίδευση και Δημόσια Εμπλοκή (SEPE)</vt:lpstr>
      <vt:lpstr>Τι προσφέρει το SEPE;</vt:lpstr>
      <vt:lpstr>Εκπαιδευτικοί ως Πρεσβευτές</vt:lpstr>
      <vt:lpstr>Επιστήμονες στα Σχολεία</vt:lpstr>
      <vt:lpstr>Ο Κόσμος της Μοριακής Βιολογίας</vt:lpstr>
      <vt:lpstr>Εκπαιδευτικό Υλικό</vt:lpstr>
      <vt:lpstr>Προγράμματα Επιμόρφωσης</vt:lpstr>
      <vt:lpstr>Ετήσια Διάλεξη EMBL Insight</vt:lpstr>
      <vt:lpstr>Συνεργαστείτε με το EMBL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Antonios Krimitzas</cp:lastModifiedBy>
  <cp:revision>3</cp:revision>
  <dcterms:created xsi:type="dcterms:W3CDTF">2013-01-27T09:14:16Z</dcterms:created>
  <dcterms:modified xsi:type="dcterms:W3CDTF">2025-04-03T05:34:31Z</dcterms:modified>
  <cp:category/>
</cp:coreProperties>
</file>