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0"/>
  </p:normalViewPr>
  <p:slideViewPr>
    <p:cSldViewPr snapToGrid="0" snapToObjects="1">
      <p:cViewPr>
        <p:scale>
          <a:sx n="89" d="100"/>
          <a:sy n="89" d="100"/>
        </p:scale>
        <p:origin x="466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639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nomothesia.gr/kat-ekpaideuse/n-3699-2008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svasimo.iep.edu.gr" TargetMode="External"/><Relationship Id="rId5" Type="http://schemas.openxmlformats.org/officeDocument/2006/relationships/hyperlink" Target="https://www.e-nomothesia.gr/kat-ekpaideuse/deuterobathmia-ekpaideuse/proedriko-diatagma-126-2016-fek-211-b-11-11-2016.html" TargetMode="External"/><Relationship Id="rId4" Type="http://schemas.openxmlformats.org/officeDocument/2006/relationships/hyperlink" Target="https://www.e-nomothesia.gr/kat-ekpaideuse/nomos-4823-2021-phek-136a-3-8-2021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1828800"/>
            <a:ext cx="5943600" cy="59436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480560"/>
            <a:ext cx="4206240" cy="420624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ΣΥΣΤΆΔΑ · ΠΕ04 ΕΑΕ — ΦΥΣΙΚΈΣ ΕΠΙΣΤΉΜΕΣ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987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Πρακτικό Εργαστήριο / Μικροδιδασκαλία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0332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Σχεδιάζουμε και δοκιμάζουμε ένα διαφοροποιημένο απόσπασμα μαθήματος Φυσικών Επιστημών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6235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Επιμορφωτική Διημερίδα Νεοδιόριστων Εκπαιδευτικών · σχ. έτος 2026-2027 · Δ.Δ.Ε. Α΄ Αθήνας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Τρίτη 8 Σεπτεμβρίου 2026 · 12:15–13:15 (Μέρος Α΄ &amp; Β΄)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Εισηγήτρια: Μ. Βλάσση (Σ.Ε. ΠΕ04)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ΟΡΓΆΝΩΣΗ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Δομή του Εργαστηρίου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2A33">
                <a:alpha val="16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Ομάδες: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3-4 άτομα ανά ομάδα, κατά προτίμηση με μεικτές ειδικότητες (Φυσική / Χημεία / Βιολογία).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Α΄ (30΄):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μελέτη περιπτώσεων και σχεδιασμός διαφοροποιημένου αποσπάσματος μαθήματος.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Β΄ (30΄):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μικροδιδασκαλία 5-7΄ ανά ομάδα και ανατροφοδότηση από την ολομέλεια.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Παραδοτέο: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συμπληρωμένο φύλλο σχεδιασμού διαφοροποιημένου μαθήματος.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ΜΕΛΈΤΗ ΠΕΡΊΠΤΩΣΗΣ Α΄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Εργαστήριο Χημείας — Οξέα &amp; Βάσεις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4937760" cy="4709160"/>
          </a:xfrm>
          <a:prstGeom prst="roundRect">
            <a:avLst>
              <a:gd name="adj" fmla="val 1553"/>
            </a:avLst>
          </a:prstGeom>
          <a:solidFill>
            <a:srgbClr val="17414F"/>
          </a:solidFill>
          <a:ln/>
          <a:effectLst>
            <a:outerShdw blurRad="1129030000" dist="322580000"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ΣΕΝΑΡΙΟ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03120"/>
            <a:ext cx="43891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Μαθητής Β΄ Γυμνασίου με ΔΕΠ-Υ συμμετέχει σε εργαστηριακή άσκηση με δείκτη ηλιοτροπίου. Δυσκολεύεται να παραμείνει συγκεντρωμένος για όλη τη διάρκεια και να ακολουθήσει πολλά διαδοχικά βήματα.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554480"/>
            <a:ext cx="603504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943600" y="17830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Ερωτήματα προς συζήτηση στην ομάδα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2286000"/>
            <a:ext cx="54864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οργανώνω τα βήματα του πειράματος ώστε να είναι διαχειρίσιμα;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Ποιος ρόλος μπορεί να του δοθεί ώστε να παραμείνει ενεργός;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θα αξιολογήσω τη συμμετοχή του;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ΜΕΛΈΤΗ ΠΕΡΊΠΤΩΣΗΣ Β΄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Μάθημα Φυσικής — Έννοια της Ταχύτητας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4937760" cy="4709160"/>
          </a:xfrm>
          <a:prstGeom prst="roundRect">
            <a:avLst>
              <a:gd name="adj" fmla="val 1553"/>
            </a:avLst>
          </a:prstGeom>
          <a:solidFill>
            <a:srgbClr val="17414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ΣΕΝΑΡΙΟ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03120"/>
            <a:ext cx="43891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Μαθήτρια Α΄ Λυκείου στο φάσμα του αυτισμού διδάσκεται την έννοια της ταχύτητας. Δυσκολεύεται με απότομες αλλαγές δραστηριότητας και προτιμά συγκεκριμένα, οπτικά ερεθίσματα.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554480"/>
            <a:ext cx="603504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943600" y="17830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Ερωτήματα προς συζήτηση στην ομάδα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2286000"/>
            <a:ext cx="54864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δομώ οπτικά το μάθημα (πρόγραμμα, βήματα);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παράδειγμα από την καθημερινότητά της μπορεί να χρησιμοποιηθεί;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προετοιμάζω τυχόν μετάβαση σε ομαδική δραστηριότητα;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ΟΔΗΓΊΕΣ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Οδηγίες Μικροδιδασκαλίας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Επιλέξτε ΜΙΑ από τις δύο μελέτες περίπτωσης — ή μια δική σας εμπειρία από φετινή ανάθεση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Σχεδιάστε ένα απόσπασμα μαθήματος 5-7 λεπτών με 2-3 συγκεκριμένες προσαρμογές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 μέλος της ομάδας «διδάσκει», τα υπόλοιπα συμμετέχουν ως μαθητές/τριες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Μετά από κάθε παρουσίαση: 3΄ ανατροφοδότηση από την ολομέλεια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ΦΎΛΛΟ ΠΑΡΑΤΉΡΗΣΗΣ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Κριτήρια Ανατροφοδότησης Μικροδιδασκαλίας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881360" cy="4663440"/>
        </p:xfrm>
        <a:graphic>
          <a:graphicData uri="http://schemas.openxmlformats.org/drawingml/2006/table">
            <a:tbl>
              <a:tblPr/>
              <a:tblGrid>
                <a:gridCol w="676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Κριτήριο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Παρατηρήσεις ομάδας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Σαφήνεια &amp; δομή βημάτων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Καταλληλότητα προσαρμογής για το προφίλ μαθητή/τριας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Διατήρηση επιστημονικής ορθότητας περιεχομένου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Δυνατότητα συμμετοχής όλων των μαθητών/τριών της τάξης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ΕΡΓΑΛΕΊΟ ΣΧΕΔΙΑΣΜΟΎ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Πρότυπο Φύλλο Σχεδιασμού Διαφοροποιημένου Μαθήματος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Γνωστικός στόχος ενότητας: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……………………………………………………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Προφίλ μαθητή/τριας (χωρίς προσωπικά δεδομένα):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……………………………………………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Προσαρμογή περιεχομένου / διαδικασίας / προϊόντος: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……………………………………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Τρόπος αξιολόγησης συμμετοχής: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……………………………………………………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Οδηγία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Χρησιμοποιήστε το ως οδηγό σκέψης — συμπληρώστε το αναλυτικά στο έντυπο φύλλο εργασίας που θα διανεμηθεί.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ΠΑΡΆΔΕΙΓΜΑ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Παράδειγμα Καλής Πρακτικής: Απλά Κυκλώματα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4937760" cy="4709160"/>
          </a:xfrm>
          <a:prstGeom prst="roundRect">
            <a:avLst>
              <a:gd name="adj" fmla="val 1553"/>
            </a:avLst>
          </a:prstGeom>
          <a:solidFill>
            <a:srgbClr val="17414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ΣΕΝΑΡΙΟ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03120"/>
            <a:ext cx="43891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Ενότητα «Απλά Ηλεκτρικά Κυκλώματα» (Β΄ Γυμνασίου) — μαθητής με Ειδικές Μαθησιακές Δυσκολίες.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554480"/>
            <a:ext cx="603504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943600" y="17830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Στοιχεία διαφοροποίησης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2286000"/>
            <a:ext cx="54864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Έγχρωμος οδηγός καλωδίωσης (π.χ. κόκκινο = θετικός πόλος)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Φύλλο εργασίας με εικόνες αντί πυκνού κειμένου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Ομαδική συναρμολόγηση με σαφή ρόλο (τεχνικός / καταγραφέας)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μέσω επίδειξης λειτουργίας του κυκλώματος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ΣΥΖΉΤΗΣΗ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Αναστοχασμός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σας δυσκόλεψε περισσότερο στον σχεδιασμό της προσαρμογής;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Ποια προσαρμογή θα μπορούσε να ωφελήσει ΟΛΗ την τάξη, όχι μόνο τον/την μαθητή/τρια με ΕΕΑ;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θα χρειαστείτε (υλικό, χρόνο, συνεργασία) για να την εφαρμόσετε στη δική σας τάξη;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ΑΝΑΚΕΦΑΛΑΊΩΣΗ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Βασικά Σημεία της Ημέρας — Σύνοψη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ένταξη στις Φυσικές Επιστήμες στηρίζεται σε σαφές θεσμικό πλαίσιο (Ν. 3699/2008, Ν. 4823/2021)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διαφοροποίηση αφορά περιεχόμενο, διαδικασία, προϊόν &amp; περιβάλλον — όχι μείωση της επιστημονικής αυστηρότητας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αξιολόγηση προσαρμόζεται βάσει ΕΕΠ, με στόχο τη δίκαιη πρόσβαση, όχι το «χάρισμα» βαθμού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τεχνολογία —και η ΤΝ, υπεύθυνα— είναι σύμμαχος στην προσβασιμότητα του μαθήματος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ΓΡΉΓΟΡΗ ΑΝΑΦΟΡΆ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Συγκεντρωτικές Πηγές &amp; Νομοθεσία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96112" y="160020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3699/2008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209031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Ειδική Αγωγή και Εκπαίδευση — βασικό θεσμικό πλαίσιο</a:t>
            </a:r>
            <a:endParaRPr lang="en-US" sz="1100" dirty="0"/>
          </a:p>
        </p:txBody>
      </p:sp>
      <p:sp>
        <p:nvSpPr>
          <p:cNvPr id="7" name="Text 5">
            <a:hlinkClick r:id="rId3"/>
          </p:cNvPr>
          <p:cNvSpPr txBox="1"/>
          <p:nvPr/>
        </p:nvSpPr>
        <p:spPr>
          <a:xfrm>
            <a:off x="7955280" y="150876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76606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96112" y="281178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4823/2021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30189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ΚΕΣΥ / ΕΔΥ / ΕΔΕΑΥ</a:t>
            </a:r>
            <a:endParaRPr lang="en-US" sz="1100" dirty="0"/>
          </a:p>
        </p:txBody>
      </p:sp>
      <p:sp>
        <p:nvSpPr>
          <p:cNvPr id="11" name="Text 9">
            <a:hlinkClick r:id="rId4"/>
          </p:cNvPr>
          <p:cNvSpPr txBox="1"/>
          <p:nvPr/>
        </p:nvSpPr>
        <p:spPr>
          <a:xfrm>
            <a:off x="7955280" y="272034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97764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96112" y="402336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Π.Δ. 126/2016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451347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μαθητών/τριών Γυμνασίου</a:t>
            </a:r>
            <a:endParaRPr lang="en-US" sz="1100" dirty="0"/>
          </a:p>
        </p:txBody>
      </p:sp>
      <p:sp>
        <p:nvSpPr>
          <p:cNvPr id="15" name="Text 13">
            <a:hlinkClick r:id="rId5"/>
          </p:cNvPr>
          <p:cNvSpPr txBox="1"/>
          <p:nvPr/>
        </p:nvSpPr>
        <p:spPr>
          <a:xfrm>
            <a:off x="7955280" y="393192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518922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96112" y="523494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ΙΕΠ — Προσβάσιμο Ψηφιακό Υλικό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572505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Οδηγοί, λογισμικό, υλικό ανά κατηγορία ανάγκης</a:t>
            </a:r>
            <a:endParaRPr lang="en-US" sz="1100" dirty="0"/>
          </a:p>
        </p:txBody>
      </p:sp>
      <p:sp>
        <p:nvSpPr>
          <p:cNvPr id="19" name="Text 17">
            <a:hlinkClick r:id="rId6"/>
          </p:cNvPr>
          <p:cNvSpPr txBox="1"/>
          <p:nvPr/>
        </p:nvSpPr>
        <p:spPr>
          <a:xfrm>
            <a:off x="7955280" y="514350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 Εργαστήριο / Μικροδιδασκαλία · 2η Συστάδα (ΠΕ04 ΕΑΕ)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657600"/>
            <a:ext cx="5486400" cy="54864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28632" y="-2560320"/>
            <a:ext cx="4023360" cy="402336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Ευχαριστώ για τη συμμετοχή!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8803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Καλή σχολική χρονιά 2026-2027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Συστάδα · ΠΕ04 ΕΑΕ · Επιμορφωτική Διημερίδα Νεοδιόριστων Εκπαιδευτικών</a:t>
            </a:r>
            <a:endParaRPr lang="en-US" sz="13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Δ.Δ.Ε. Α΄ Αθήνας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828</Words>
  <Application>Microsoft Office PowerPoint</Application>
  <PresentationFormat>Ευρεία οθόνη</PresentationFormat>
  <Paragraphs>120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Δ.Δ.Ε. Α΄ Αθήνας — Διημερίδα Νεοδιόριστων 2026-2027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Πρακτικό Εργαστήριο / Μικροδιδασκαλία — Φυσικές Επιστήμες σε Τμήματα Ένταξης</dc:subject>
  <dc:creator>Μ. Βλάσση (Σ.Ε. ΠΕ04)</dc:creator>
  <cp:lastModifiedBy>ΜΑΡΙΑ ΒΛΑΣΣΗ</cp:lastModifiedBy>
  <cp:revision>2</cp:revision>
  <dcterms:created xsi:type="dcterms:W3CDTF">2026-09-04T11:44:13Z</dcterms:created>
  <dcterms:modified xsi:type="dcterms:W3CDTF">2026-09-04T12:09:05Z</dcterms:modified>
</cp:coreProperties>
</file>